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handoutMasters/handoutMaster1.xml" ContentType="application/vnd.openxmlformats-officedocument.presentationml.handoutMaster+xml"/>
  <Override PartName="/ppt/media/image11.svg" ContentType="image/svg+xml"/>
  <Override PartName="/ppt/media/image13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</p:sldMasterIdLst>
  <p:notesMasterIdLst>
    <p:notesMasterId r:id="rId18"/>
  </p:notesMasterIdLst>
  <p:handoutMasterIdLst>
    <p:handoutMasterId r:id="rId19"/>
  </p:handoutMasterIdLst>
  <p:sldIdLst>
    <p:sldId id="297" r:id="rId4"/>
    <p:sldId id="298" r:id="rId5"/>
    <p:sldId id="299" r:id="rId6"/>
    <p:sldId id="300" r:id="rId7"/>
    <p:sldId id="313" r:id="rId8"/>
    <p:sldId id="325" r:id="rId9"/>
    <p:sldId id="302" r:id="rId10"/>
    <p:sldId id="311" r:id="rId11"/>
    <p:sldId id="326" r:id="rId12"/>
    <p:sldId id="304" r:id="rId13"/>
    <p:sldId id="310" r:id="rId14"/>
    <p:sldId id="327" r:id="rId15"/>
    <p:sldId id="306" r:id="rId16"/>
    <p:sldId id="328" r:id="rId17"/>
  </p:sldIdLst>
  <p:sldSz cx="12192000" cy="6858000"/>
  <p:notesSz cx="6858000" cy="9144000"/>
  <p:embeddedFontLst>
    <p:embeddedFont>
      <p:font typeface="MiSans Bold" panose="00000800000000000000" charset="-122"/>
      <p:regular r:id="rId23"/>
    </p:embeddedFont>
    <p:embeddedFont>
      <p:font typeface="思源宋体 CN" panose="02020400000000000000" charset="-122"/>
      <p:regular r:id="rId24"/>
    </p:embeddedFont>
    <p:embeddedFont>
      <p:font typeface="Colonna MT" panose="04020805060202030203" charset="0"/>
      <p:regular r:id="rId25"/>
    </p:embeddedFont>
    <p:embeddedFont>
      <p:font typeface="Broadway" panose="04040905080B02020502" charset="0"/>
      <p:regular r:id="rId26"/>
    </p:embeddedFont>
    <p:embeddedFont>
      <p:font typeface="指尖隶书体" panose="02010600010101010101" charset="-122"/>
      <p:regular r:id="rId27"/>
    </p:embeddedFont>
  </p:embeddedFontLst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4" userDrawn="1">
          <p15:clr>
            <a:srgbClr val="A4A3A4"/>
          </p15:clr>
        </p15:guide>
        <p15:guide id="2" pos="384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1B11"/>
    <a:srgbClr val="EAC407"/>
    <a:srgbClr val="E2B86E"/>
    <a:srgbClr val="BE7949"/>
    <a:srgbClr val="FFFFFF"/>
    <a:srgbClr val="861B15"/>
    <a:srgbClr val="596A89"/>
    <a:srgbClr val="C7C75A"/>
    <a:srgbClr val="1F3665"/>
    <a:srgbClr val="9B08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8" autoAdjust="0"/>
    <p:restoredTop sz="94660"/>
  </p:normalViewPr>
  <p:slideViewPr>
    <p:cSldViewPr snapToGrid="0" showGuides="1">
      <p:cViewPr>
        <p:scale>
          <a:sx n="106" d="100"/>
          <a:sy n="106" d="100"/>
        </p:scale>
        <p:origin x="2514" y="1248"/>
      </p:cViewPr>
      <p:guideLst>
        <p:guide orient="horz" pos="2154"/>
        <p:guide pos="3843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8" Type="http://schemas.openxmlformats.org/officeDocument/2006/relationships/tags" Target="tags/tag324.xml"/><Relationship Id="rId27" Type="http://schemas.openxmlformats.org/officeDocument/2006/relationships/font" Target="fonts/font5.fntdata"/><Relationship Id="rId26" Type="http://schemas.openxmlformats.org/officeDocument/2006/relationships/font" Target="fonts/font4.fntdata"/><Relationship Id="rId25" Type="http://schemas.openxmlformats.org/officeDocument/2006/relationships/font" Target="fonts/font3.fntdata"/><Relationship Id="rId24" Type="http://schemas.openxmlformats.org/officeDocument/2006/relationships/font" Target="fonts/font2.fntdata"/><Relationship Id="rId23" Type="http://schemas.openxmlformats.org/officeDocument/2006/relationships/font" Target="fonts/font1.fntdata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252630435483679"/>
          <c:y val="0.0377358178273146"/>
          <c:w val="0.953193747730048"/>
          <c:h val="0.931535247340558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Category A</c:v>
                </c:pt>
              </c:strCache>
            </c:strRef>
          </c:tx>
          <c:spPr>
            <a:gradFill>
              <a:gsLst>
                <a:gs pos="0">
                  <a:schemeClr val="accent4"/>
                </a:gs>
                <a:gs pos="100000">
                  <a:schemeClr val="accent4">
                    <a:alpha val="0"/>
                  </a:schemeClr>
                </a:gs>
              </a:gsLst>
              <a:lin ang="5400000" scaled="1"/>
            </a:gradFill>
          </c:spPr>
          <c:dLbls>
            <c:delete val="1"/>
          </c:dLbls>
          <c:cat>
            <c:numRef>
              <c:f>Sheet1!$A$2:$A$30</c:f>
              <c:numCache>
                <c:formatCode>yyyy/m/d</c:formatCode>
                <c:ptCount val="29"/>
                <c:pt idx="0" c:formatCode="yyyy/m/d">
                  <c:v>42268</c:v>
                </c:pt>
                <c:pt idx="1" c:formatCode="yyyy/m/d">
                  <c:v>42269</c:v>
                </c:pt>
                <c:pt idx="2" c:formatCode="yyyy/m/d">
                  <c:v>42270</c:v>
                </c:pt>
                <c:pt idx="3" c:formatCode="yyyy/m/d">
                  <c:v>42271</c:v>
                </c:pt>
                <c:pt idx="4" c:formatCode="yyyy/m/d">
                  <c:v>42272</c:v>
                </c:pt>
                <c:pt idx="5" c:formatCode="yyyy/m/d">
                  <c:v>42273</c:v>
                </c:pt>
                <c:pt idx="6" c:formatCode="yyyy/m/d">
                  <c:v>42274</c:v>
                </c:pt>
                <c:pt idx="7" c:formatCode="yyyy/m/d">
                  <c:v>42275</c:v>
                </c:pt>
                <c:pt idx="8" c:formatCode="yyyy/m/d">
                  <c:v>42276</c:v>
                </c:pt>
                <c:pt idx="9" c:formatCode="yyyy/m/d">
                  <c:v>42277</c:v>
                </c:pt>
                <c:pt idx="10" c:formatCode="yyyy/m/d">
                  <c:v>42278</c:v>
                </c:pt>
                <c:pt idx="11" c:formatCode="yyyy/m/d">
                  <c:v>42279</c:v>
                </c:pt>
                <c:pt idx="12" c:formatCode="yyyy/m/d">
                  <c:v>42280</c:v>
                </c:pt>
                <c:pt idx="13" c:formatCode="yyyy/m/d">
                  <c:v>42281</c:v>
                </c:pt>
                <c:pt idx="14" c:formatCode="yyyy/m/d">
                  <c:v>42282</c:v>
                </c:pt>
                <c:pt idx="15" c:formatCode="yyyy/m/d">
                  <c:v>42283</c:v>
                </c:pt>
                <c:pt idx="16" c:formatCode="yyyy/m/d">
                  <c:v>42284</c:v>
                </c:pt>
                <c:pt idx="17" c:formatCode="yyyy/m/d">
                  <c:v>42285</c:v>
                </c:pt>
                <c:pt idx="18" c:formatCode="yyyy/m/d">
                  <c:v>42286</c:v>
                </c:pt>
                <c:pt idx="19" c:formatCode="yyyy/m/d">
                  <c:v>42287</c:v>
                </c:pt>
                <c:pt idx="20" c:formatCode="yyyy/m/d">
                  <c:v>42288</c:v>
                </c:pt>
                <c:pt idx="21" c:formatCode="yyyy/m/d">
                  <c:v>42289</c:v>
                </c:pt>
                <c:pt idx="22" c:formatCode="yyyy/m/d">
                  <c:v>42290</c:v>
                </c:pt>
                <c:pt idx="23" c:formatCode="yyyy/m/d">
                  <c:v>42291</c:v>
                </c:pt>
                <c:pt idx="24" c:formatCode="yyyy/m/d">
                  <c:v>42292</c:v>
                </c:pt>
                <c:pt idx="25" c:formatCode="yyyy/m/d">
                  <c:v>42293</c:v>
                </c:pt>
                <c:pt idx="26" c:formatCode="yyyy/m/d">
                  <c:v>42294</c:v>
                </c:pt>
                <c:pt idx="27" c:formatCode="yyyy/m/d">
                  <c:v>42295</c:v>
                </c:pt>
                <c:pt idx="28" c:formatCode="yyyy/m/d">
                  <c:v>42296</c:v>
                </c:pt>
              </c:numCache>
            </c:numRef>
          </c:cat>
          <c:val>
            <c:numRef>
              <c:f>Sheet1!$B$2:$B$30</c:f>
              <c:numCache>
                <c:formatCode>General</c:formatCode>
                <c:ptCount val="29"/>
                <c:pt idx="0">
                  <c:v>5</c:v>
                </c:pt>
                <c:pt idx="1">
                  <c:v>5</c:v>
                </c:pt>
                <c:pt idx="2">
                  <c:v>8</c:v>
                </c:pt>
                <c:pt idx="3">
                  <c:v>5</c:v>
                </c:pt>
                <c:pt idx="4">
                  <c:v>9</c:v>
                </c:pt>
                <c:pt idx="5">
                  <c:v>14</c:v>
                </c:pt>
                <c:pt idx="6">
                  <c:v>11</c:v>
                </c:pt>
                <c:pt idx="7">
                  <c:v>16</c:v>
                </c:pt>
                <c:pt idx="8">
                  <c:v>14</c:v>
                </c:pt>
                <c:pt idx="9">
                  <c:v>11</c:v>
                </c:pt>
                <c:pt idx="10">
                  <c:v>7</c:v>
                </c:pt>
                <c:pt idx="11">
                  <c:v>14</c:v>
                </c:pt>
                <c:pt idx="12">
                  <c:v>20</c:v>
                </c:pt>
                <c:pt idx="13">
                  <c:v>22</c:v>
                </c:pt>
                <c:pt idx="14">
                  <c:v>28</c:v>
                </c:pt>
                <c:pt idx="15">
                  <c:v>33</c:v>
                </c:pt>
                <c:pt idx="16">
                  <c:v>56</c:v>
                </c:pt>
                <c:pt idx="17">
                  <c:v>144</c:v>
                </c:pt>
                <c:pt idx="18">
                  <c:v>134</c:v>
                </c:pt>
                <c:pt idx="19">
                  <c:v>104</c:v>
                </c:pt>
                <c:pt idx="20">
                  <c:v>110</c:v>
                </c:pt>
                <c:pt idx="21">
                  <c:v>60</c:v>
                </c:pt>
                <c:pt idx="22">
                  <c:v>45</c:v>
                </c:pt>
                <c:pt idx="23">
                  <c:v>50</c:v>
                </c:pt>
                <c:pt idx="24">
                  <c:v>40</c:v>
                </c:pt>
                <c:pt idx="25">
                  <c:v>22</c:v>
                </c:pt>
                <c:pt idx="26">
                  <c:v>12</c:v>
                </c:pt>
                <c:pt idx="27">
                  <c:v>8</c:v>
                </c:pt>
                <c:pt idx="28">
                  <c:v>10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Category B Fill</c:v>
                </c:pt>
              </c:strCache>
            </c:strRef>
          </c:tx>
          <c:spPr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  <a:tileRect/>
            </a:gradFill>
          </c:spPr>
          <c:dLbls>
            <c:delete val="1"/>
          </c:dLbls>
          <c:cat>
            <c:numRef>
              <c:f>Sheet1!$A$2:$A$30</c:f>
              <c:numCache>
                <c:formatCode>yyyy/m/d</c:formatCode>
                <c:ptCount val="29"/>
                <c:pt idx="0" c:formatCode="yyyy/m/d">
                  <c:v>42268</c:v>
                </c:pt>
                <c:pt idx="1" c:formatCode="yyyy/m/d">
                  <c:v>42269</c:v>
                </c:pt>
                <c:pt idx="2" c:formatCode="yyyy/m/d">
                  <c:v>42270</c:v>
                </c:pt>
                <c:pt idx="3" c:formatCode="yyyy/m/d">
                  <c:v>42271</c:v>
                </c:pt>
                <c:pt idx="4" c:formatCode="yyyy/m/d">
                  <c:v>42272</c:v>
                </c:pt>
                <c:pt idx="5" c:formatCode="yyyy/m/d">
                  <c:v>42273</c:v>
                </c:pt>
                <c:pt idx="6" c:formatCode="yyyy/m/d">
                  <c:v>42274</c:v>
                </c:pt>
                <c:pt idx="7" c:formatCode="yyyy/m/d">
                  <c:v>42275</c:v>
                </c:pt>
                <c:pt idx="8" c:formatCode="yyyy/m/d">
                  <c:v>42276</c:v>
                </c:pt>
                <c:pt idx="9" c:formatCode="yyyy/m/d">
                  <c:v>42277</c:v>
                </c:pt>
                <c:pt idx="10" c:formatCode="yyyy/m/d">
                  <c:v>42278</c:v>
                </c:pt>
                <c:pt idx="11" c:formatCode="yyyy/m/d">
                  <c:v>42279</c:v>
                </c:pt>
                <c:pt idx="12" c:formatCode="yyyy/m/d">
                  <c:v>42280</c:v>
                </c:pt>
                <c:pt idx="13" c:formatCode="yyyy/m/d">
                  <c:v>42281</c:v>
                </c:pt>
                <c:pt idx="14" c:formatCode="yyyy/m/d">
                  <c:v>42282</c:v>
                </c:pt>
                <c:pt idx="15" c:formatCode="yyyy/m/d">
                  <c:v>42283</c:v>
                </c:pt>
                <c:pt idx="16" c:formatCode="yyyy/m/d">
                  <c:v>42284</c:v>
                </c:pt>
                <c:pt idx="17" c:formatCode="yyyy/m/d">
                  <c:v>42285</c:v>
                </c:pt>
                <c:pt idx="18" c:formatCode="yyyy/m/d">
                  <c:v>42286</c:v>
                </c:pt>
                <c:pt idx="19" c:formatCode="yyyy/m/d">
                  <c:v>42287</c:v>
                </c:pt>
                <c:pt idx="20" c:formatCode="yyyy/m/d">
                  <c:v>42288</c:v>
                </c:pt>
                <c:pt idx="21" c:formatCode="yyyy/m/d">
                  <c:v>42289</c:v>
                </c:pt>
                <c:pt idx="22" c:formatCode="yyyy/m/d">
                  <c:v>42290</c:v>
                </c:pt>
                <c:pt idx="23" c:formatCode="yyyy/m/d">
                  <c:v>42291</c:v>
                </c:pt>
                <c:pt idx="24" c:formatCode="yyyy/m/d">
                  <c:v>42292</c:v>
                </c:pt>
                <c:pt idx="25" c:formatCode="yyyy/m/d">
                  <c:v>42293</c:v>
                </c:pt>
                <c:pt idx="26" c:formatCode="yyyy/m/d">
                  <c:v>42294</c:v>
                </c:pt>
                <c:pt idx="27" c:formatCode="yyyy/m/d">
                  <c:v>42295</c:v>
                </c:pt>
                <c:pt idx="28" c:formatCode="yyyy/m/d">
                  <c:v>42296</c:v>
                </c:pt>
              </c:numCache>
            </c:numRef>
          </c:cat>
          <c:val>
            <c:numRef>
              <c:f>Sheet1!$E$2:$E$30</c:f>
              <c:numCache>
                <c:formatCode>General</c:formatCode>
                <c:ptCount val="29"/>
                <c:pt idx="0">
                  <c:v>10</c:v>
                </c:pt>
                <c:pt idx="1">
                  <c:v>2</c:v>
                </c:pt>
                <c:pt idx="2">
                  <c:v>2</c:v>
                </c:pt>
                <c:pt idx="3">
                  <c:v>8</c:v>
                </c:pt>
                <c:pt idx="4">
                  <c:v>13</c:v>
                </c:pt>
                <c:pt idx="5">
                  <c:v>20</c:v>
                </c:pt>
                <c:pt idx="6">
                  <c:v>19</c:v>
                </c:pt>
                <c:pt idx="7">
                  <c:v>34</c:v>
                </c:pt>
                <c:pt idx="8">
                  <c:v>12</c:v>
                </c:pt>
                <c:pt idx="9">
                  <c:v>40</c:v>
                </c:pt>
                <c:pt idx="10">
                  <c:v>22</c:v>
                </c:pt>
                <c:pt idx="11">
                  <c:v>35</c:v>
                </c:pt>
                <c:pt idx="12">
                  <c:v>35</c:v>
                </c:pt>
                <c:pt idx="13">
                  <c:v>30</c:v>
                </c:pt>
                <c:pt idx="14">
                  <c:v>33</c:v>
                </c:pt>
                <c:pt idx="15">
                  <c:v>40</c:v>
                </c:pt>
                <c:pt idx="16">
                  <c:v>80</c:v>
                </c:pt>
                <c:pt idx="17">
                  <c:v>105</c:v>
                </c:pt>
                <c:pt idx="18">
                  <c:v>80</c:v>
                </c:pt>
                <c:pt idx="19">
                  <c:v>70</c:v>
                </c:pt>
                <c:pt idx="20">
                  <c:v>40</c:v>
                </c:pt>
                <c:pt idx="21">
                  <c:v>30</c:v>
                </c:pt>
                <c:pt idx="22">
                  <c:v>35</c:v>
                </c:pt>
                <c:pt idx="23">
                  <c:v>39</c:v>
                </c:pt>
                <c:pt idx="24">
                  <c:v>37</c:v>
                </c:pt>
                <c:pt idx="25">
                  <c:v>45</c:v>
                </c:pt>
                <c:pt idx="26">
                  <c:v>30</c:v>
                </c:pt>
                <c:pt idx="27">
                  <c:v>25</c:v>
                </c:pt>
                <c:pt idx="28">
                  <c:v>20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49360232"/>
        <c:axId val="-2049437480"/>
      </c:area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Category A Fill</c:v>
                </c:pt>
              </c:strCache>
            </c:strRef>
          </c:tx>
          <c:spPr>
            <a:ln w="12700" cap="rnd" cmpd="sng" algn="ctr">
              <a:solidFill>
                <a:schemeClr val="accent4"/>
              </a:solidFill>
              <a:prstDash val="solid"/>
              <a:round/>
            </a:ln>
          </c:spPr>
          <c:marker>
            <c:symbol val="circle"/>
            <c:size val="5"/>
            <c:spPr>
              <a:noFill/>
              <a:ln w="9525" cap="flat" cmpd="sng" algn="ctr">
                <a:noFill/>
                <a:prstDash val="solid"/>
                <a:round/>
              </a:ln>
            </c:spPr>
          </c:marker>
          <c:dPt>
            <c:idx val="20"/>
            <c:marker>
              <c:symbol val="circle"/>
              <c:size val="5"/>
              <c:spPr>
                <a:noFill/>
                <a:ln w="9525" cap="flat" cmpd="sng" algn="ctr">
                  <a:noFill/>
                  <a:prstDash val="solid"/>
                  <a:round/>
                  <a:tailEnd w="sm" len="sm"/>
                </a:ln>
              </c:spPr>
            </c:marker>
            <c:bubble3D val="0"/>
          </c:dPt>
          <c:dLbls>
            <c:delete val="1"/>
          </c:dLbls>
          <c:cat>
            <c:numRef>
              <c:f>Sheet1!$A$2:$A$30</c:f>
              <c:numCache>
                <c:formatCode>yyyy/m/d</c:formatCode>
                <c:ptCount val="29"/>
                <c:pt idx="0" c:formatCode="yyyy/m/d">
                  <c:v>42268</c:v>
                </c:pt>
                <c:pt idx="1" c:formatCode="yyyy/m/d">
                  <c:v>42269</c:v>
                </c:pt>
                <c:pt idx="2" c:formatCode="yyyy/m/d">
                  <c:v>42270</c:v>
                </c:pt>
                <c:pt idx="3" c:formatCode="yyyy/m/d">
                  <c:v>42271</c:v>
                </c:pt>
                <c:pt idx="4" c:formatCode="yyyy/m/d">
                  <c:v>42272</c:v>
                </c:pt>
                <c:pt idx="5" c:formatCode="yyyy/m/d">
                  <c:v>42273</c:v>
                </c:pt>
                <c:pt idx="6" c:formatCode="yyyy/m/d">
                  <c:v>42274</c:v>
                </c:pt>
                <c:pt idx="7" c:formatCode="yyyy/m/d">
                  <c:v>42275</c:v>
                </c:pt>
                <c:pt idx="8" c:formatCode="yyyy/m/d">
                  <c:v>42276</c:v>
                </c:pt>
                <c:pt idx="9" c:formatCode="yyyy/m/d">
                  <c:v>42277</c:v>
                </c:pt>
                <c:pt idx="10" c:formatCode="yyyy/m/d">
                  <c:v>42278</c:v>
                </c:pt>
                <c:pt idx="11" c:formatCode="yyyy/m/d">
                  <c:v>42279</c:v>
                </c:pt>
                <c:pt idx="12" c:formatCode="yyyy/m/d">
                  <c:v>42280</c:v>
                </c:pt>
                <c:pt idx="13" c:formatCode="yyyy/m/d">
                  <c:v>42281</c:v>
                </c:pt>
                <c:pt idx="14" c:formatCode="yyyy/m/d">
                  <c:v>42282</c:v>
                </c:pt>
                <c:pt idx="15" c:formatCode="yyyy/m/d">
                  <c:v>42283</c:v>
                </c:pt>
                <c:pt idx="16" c:formatCode="yyyy/m/d">
                  <c:v>42284</c:v>
                </c:pt>
                <c:pt idx="17" c:formatCode="yyyy/m/d">
                  <c:v>42285</c:v>
                </c:pt>
                <c:pt idx="18" c:formatCode="yyyy/m/d">
                  <c:v>42286</c:v>
                </c:pt>
                <c:pt idx="19" c:formatCode="yyyy/m/d">
                  <c:v>42287</c:v>
                </c:pt>
                <c:pt idx="20" c:formatCode="yyyy/m/d">
                  <c:v>42288</c:v>
                </c:pt>
                <c:pt idx="21" c:formatCode="yyyy/m/d">
                  <c:v>42289</c:v>
                </c:pt>
                <c:pt idx="22" c:formatCode="yyyy/m/d">
                  <c:v>42290</c:v>
                </c:pt>
                <c:pt idx="23" c:formatCode="yyyy/m/d">
                  <c:v>42291</c:v>
                </c:pt>
                <c:pt idx="24" c:formatCode="yyyy/m/d">
                  <c:v>42292</c:v>
                </c:pt>
                <c:pt idx="25" c:formatCode="yyyy/m/d">
                  <c:v>42293</c:v>
                </c:pt>
                <c:pt idx="26" c:formatCode="yyyy/m/d">
                  <c:v>42294</c:v>
                </c:pt>
                <c:pt idx="27" c:formatCode="yyyy/m/d">
                  <c:v>42295</c:v>
                </c:pt>
                <c:pt idx="28" c:formatCode="yyyy/m/d">
                  <c:v>42296</c:v>
                </c:pt>
              </c:numCache>
            </c:numRef>
          </c:cat>
          <c:val>
            <c:numRef>
              <c:f>Sheet1!$C$2:$C$30</c:f>
              <c:numCache>
                <c:formatCode>General</c:formatCode>
                <c:ptCount val="29"/>
                <c:pt idx="0">
                  <c:v>5</c:v>
                </c:pt>
                <c:pt idx="1">
                  <c:v>5</c:v>
                </c:pt>
                <c:pt idx="2">
                  <c:v>8</c:v>
                </c:pt>
                <c:pt idx="3">
                  <c:v>5</c:v>
                </c:pt>
                <c:pt idx="4">
                  <c:v>9</c:v>
                </c:pt>
                <c:pt idx="5">
                  <c:v>14</c:v>
                </c:pt>
                <c:pt idx="6">
                  <c:v>11</c:v>
                </c:pt>
                <c:pt idx="7">
                  <c:v>16</c:v>
                </c:pt>
                <c:pt idx="8">
                  <c:v>14</c:v>
                </c:pt>
                <c:pt idx="9">
                  <c:v>11</c:v>
                </c:pt>
                <c:pt idx="10">
                  <c:v>7</c:v>
                </c:pt>
                <c:pt idx="11">
                  <c:v>14</c:v>
                </c:pt>
                <c:pt idx="12">
                  <c:v>20</c:v>
                </c:pt>
                <c:pt idx="13">
                  <c:v>22</c:v>
                </c:pt>
                <c:pt idx="14">
                  <c:v>28</c:v>
                </c:pt>
                <c:pt idx="15">
                  <c:v>33</c:v>
                </c:pt>
                <c:pt idx="16">
                  <c:v>56</c:v>
                </c:pt>
                <c:pt idx="17">
                  <c:v>144</c:v>
                </c:pt>
                <c:pt idx="18">
                  <c:v>134</c:v>
                </c:pt>
                <c:pt idx="19">
                  <c:v>104</c:v>
                </c:pt>
                <c:pt idx="20">
                  <c:v>110</c:v>
                </c:pt>
                <c:pt idx="21">
                  <c:v>60</c:v>
                </c:pt>
                <c:pt idx="22">
                  <c:v>45</c:v>
                </c:pt>
                <c:pt idx="23">
                  <c:v>50</c:v>
                </c:pt>
                <c:pt idx="24">
                  <c:v>40</c:v>
                </c:pt>
                <c:pt idx="25">
                  <c:v>22</c:v>
                </c:pt>
                <c:pt idx="26">
                  <c:v>12</c:v>
                </c:pt>
                <c:pt idx="27">
                  <c:v>8</c:v>
                </c:pt>
                <c:pt idx="28">
                  <c:v>10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Category B</c:v>
                </c:pt>
              </c:strCache>
            </c:strRef>
          </c:tx>
          <c:spPr>
            <a:ln w="12700" cap="rnd" cmpd="sng" algn="ctr">
              <a:solidFill>
                <a:schemeClr val="accent1"/>
              </a:solidFill>
              <a:prstDash val="solid"/>
              <a:round/>
            </a:ln>
          </c:spPr>
          <c:marker>
            <c:symbol val="circle"/>
            <c:size val="4"/>
            <c:spPr>
              <a:noFill/>
              <a:ln w="9525" cap="flat" cmpd="sng" algn="ctr">
                <a:noFill/>
                <a:prstDash val="solid"/>
                <a:round/>
              </a:ln>
            </c:spPr>
          </c:marker>
          <c:dLbls>
            <c:delete val="1"/>
          </c:dLbls>
          <c:cat>
            <c:numRef>
              <c:f>Sheet1!$A$2:$A$30</c:f>
              <c:numCache>
                <c:formatCode>yyyy/m/d</c:formatCode>
                <c:ptCount val="29"/>
                <c:pt idx="0" c:formatCode="yyyy/m/d">
                  <c:v>42268</c:v>
                </c:pt>
                <c:pt idx="1" c:formatCode="yyyy/m/d">
                  <c:v>42269</c:v>
                </c:pt>
                <c:pt idx="2" c:formatCode="yyyy/m/d">
                  <c:v>42270</c:v>
                </c:pt>
                <c:pt idx="3" c:formatCode="yyyy/m/d">
                  <c:v>42271</c:v>
                </c:pt>
                <c:pt idx="4" c:formatCode="yyyy/m/d">
                  <c:v>42272</c:v>
                </c:pt>
                <c:pt idx="5" c:formatCode="yyyy/m/d">
                  <c:v>42273</c:v>
                </c:pt>
                <c:pt idx="6" c:formatCode="yyyy/m/d">
                  <c:v>42274</c:v>
                </c:pt>
                <c:pt idx="7" c:formatCode="yyyy/m/d">
                  <c:v>42275</c:v>
                </c:pt>
                <c:pt idx="8" c:formatCode="yyyy/m/d">
                  <c:v>42276</c:v>
                </c:pt>
                <c:pt idx="9" c:formatCode="yyyy/m/d">
                  <c:v>42277</c:v>
                </c:pt>
                <c:pt idx="10" c:formatCode="yyyy/m/d">
                  <c:v>42278</c:v>
                </c:pt>
                <c:pt idx="11" c:formatCode="yyyy/m/d">
                  <c:v>42279</c:v>
                </c:pt>
                <c:pt idx="12" c:formatCode="yyyy/m/d">
                  <c:v>42280</c:v>
                </c:pt>
                <c:pt idx="13" c:formatCode="yyyy/m/d">
                  <c:v>42281</c:v>
                </c:pt>
                <c:pt idx="14" c:formatCode="yyyy/m/d">
                  <c:v>42282</c:v>
                </c:pt>
                <c:pt idx="15" c:formatCode="yyyy/m/d">
                  <c:v>42283</c:v>
                </c:pt>
                <c:pt idx="16" c:formatCode="yyyy/m/d">
                  <c:v>42284</c:v>
                </c:pt>
                <c:pt idx="17" c:formatCode="yyyy/m/d">
                  <c:v>42285</c:v>
                </c:pt>
                <c:pt idx="18" c:formatCode="yyyy/m/d">
                  <c:v>42286</c:v>
                </c:pt>
                <c:pt idx="19" c:formatCode="yyyy/m/d">
                  <c:v>42287</c:v>
                </c:pt>
                <c:pt idx="20" c:formatCode="yyyy/m/d">
                  <c:v>42288</c:v>
                </c:pt>
                <c:pt idx="21" c:formatCode="yyyy/m/d">
                  <c:v>42289</c:v>
                </c:pt>
                <c:pt idx="22" c:formatCode="yyyy/m/d">
                  <c:v>42290</c:v>
                </c:pt>
                <c:pt idx="23" c:formatCode="yyyy/m/d">
                  <c:v>42291</c:v>
                </c:pt>
                <c:pt idx="24" c:formatCode="yyyy/m/d">
                  <c:v>42292</c:v>
                </c:pt>
                <c:pt idx="25" c:formatCode="yyyy/m/d">
                  <c:v>42293</c:v>
                </c:pt>
                <c:pt idx="26" c:formatCode="yyyy/m/d">
                  <c:v>42294</c:v>
                </c:pt>
                <c:pt idx="27" c:formatCode="yyyy/m/d">
                  <c:v>42295</c:v>
                </c:pt>
                <c:pt idx="28" c:formatCode="yyyy/m/d">
                  <c:v>42296</c:v>
                </c:pt>
              </c:numCache>
            </c:numRef>
          </c:cat>
          <c:val>
            <c:numRef>
              <c:f>Sheet1!$D$2:$D$30</c:f>
              <c:numCache>
                <c:formatCode>General</c:formatCode>
                <c:ptCount val="29"/>
                <c:pt idx="0">
                  <c:v>10</c:v>
                </c:pt>
                <c:pt idx="1">
                  <c:v>2</c:v>
                </c:pt>
                <c:pt idx="2">
                  <c:v>2</c:v>
                </c:pt>
                <c:pt idx="3">
                  <c:v>8</c:v>
                </c:pt>
                <c:pt idx="4">
                  <c:v>13</c:v>
                </c:pt>
                <c:pt idx="5">
                  <c:v>20</c:v>
                </c:pt>
                <c:pt idx="6">
                  <c:v>19</c:v>
                </c:pt>
                <c:pt idx="7">
                  <c:v>34</c:v>
                </c:pt>
                <c:pt idx="8">
                  <c:v>12</c:v>
                </c:pt>
                <c:pt idx="9">
                  <c:v>40</c:v>
                </c:pt>
                <c:pt idx="10">
                  <c:v>22</c:v>
                </c:pt>
                <c:pt idx="11">
                  <c:v>35</c:v>
                </c:pt>
                <c:pt idx="12">
                  <c:v>35</c:v>
                </c:pt>
                <c:pt idx="13">
                  <c:v>30</c:v>
                </c:pt>
                <c:pt idx="14">
                  <c:v>33</c:v>
                </c:pt>
                <c:pt idx="15">
                  <c:v>40</c:v>
                </c:pt>
                <c:pt idx="16">
                  <c:v>80</c:v>
                </c:pt>
                <c:pt idx="17">
                  <c:v>105</c:v>
                </c:pt>
                <c:pt idx="18">
                  <c:v>80</c:v>
                </c:pt>
                <c:pt idx="19">
                  <c:v>70</c:v>
                </c:pt>
                <c:pt idx="20">
                  <c:v>40</c:v>
                </c:pt>
                <c:pt idx="21">
                  <c:v>30</c:v>
                </c:pt>
                <c:pt idx="22">
                  <c:v>35</c:v>
                </c:pt>
                <c:pt idx="23">
                  <c:v>39</c:v>
                </c:pt>
                <c:pt idx="24">
                  <c:v>37</c:v>
                </c:pt>
                <c:pt idx="25">
                  <c:v>45</c:v>
                </c:pt>
                <c:pt idx="26">
                  <c:v>30</c:v>
                </c:pt>
                <c:pt idx="27">
                  <c:v>25</c:v>
                </c:pt>
                <c:pt idx="28">
                  <c:v>20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049360232"/>
        <c:axId val="-2049437480"/>
      </c:lineChart>
      <c:dateAx>
        <c:axId val="-2049360232"/>
        <c:scaling>
          <c:orientation val="minMax"/>
        </c:scaling>
        <c:delete val="1"/>
        <c:axPos val="b"/>
        <c:majorGridlines>
          <c:spPr>
            <a:ln w="6350" cap="flat" cmpd="sng" algn="ctr">
              <a:noFill/>
              <a:prstDash val="solid"/>
              <a:round/>
            </a:ln>
          </c:spPr>
        </c:majorGridlines>
        <c:numFmt formatCode="m/d/yyyy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思源宋体 CN" panose="02020400000000000000" charset="-122"/>
                <a:ea typeface="+mn-ea"/>
                <a:cs typeface="思源宋体 CN" panose="02020400000000000000" charset="-122"/>
              </a:defRPr>
            </a:pPr>
          </a:p>
        </c:txPr>
        <c:crossAx val="-2049437480"/>
        <c:crosses val="autoZero"/>
        <c:auto val="1"/>
        <c:lblOffset val="100"/>
        <c:baseTimeUnit val="days"/>
        <c:majorUnit val="7"/>
        <c:majorTimeUnit val="days"/>
      </c:dateAx>
      <c:valAx>
        <c:axId val="-2049437480"/>
        <c:scaling>
          <c:orientation val="minMax"/>
          <c:max val="160"/>
        </c:scaling>
        <c:delete val="1"/>
        <c:axPos val="l"/>
        <c:majorGridlines>
          <c:spPr>
            <a:ln w="6350" cap="flat" cmpd="sng" algn="ctr">
              <a:noFill/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思源宋体 CN" panose="02020400000000000000" charset="-122"/>
                <a:ea typeface="+mn-ea"/>
                <a:cs typeface="思源宋体 CN" panose="02020400000000000000" charset="-122"/>
              </a:defRPr>
            </a:pPr>
          </a:p>
        </c:txPr>
        <c:crossAx val="-2049360232"/>
        <c:crosses val="autoZero"/>
        <c:crossBetween val="midCat"/>
        <c:majorUnit val="40"/>
      </c:valAx>
      <c:spPr>
        <a:ln>
          <a:noFill/>
        </a:ln>
      </c:spPr>
    </c:plotArea>
    <c:plotVisOnly val="1"/>
    <c:dispBlanksAs val="zero"/>
    <c:showDLblsOverMax val="0"/>
  </c:chart>
  <c:spPr>
    <a:ln>
      <a:noFill/>
    </a:ln>
  </c:spPr>
  <c:txPr>
    <a:bodyPr/>
    <a:lstStyle/>
    <a:p>
      <a:pPr>
        <a:defRPr lang="zh-CN" sz="1000">
          <a:solidFill>
            <a:schemeClr val="tx1">
              <a:lumMod val="65000"/>
              <a:lumOff val="35000"/>
            </a:schemeClr>
          </a:solidFill>
          <a:latin typeface="思源宋体 CN" panose="02020400000000000000" charset="-122"/>
          <a:cs typeface="思源宋体 CN" panose="02020400000000000000" charset="-122"/>
        </a:defRPr>
      </a:pPr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MiSans Bold" panose="00000800000000000000" charset="-122"/>
              <a:ea typeface="MiSans Bold" panose="000008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MiSans Bold" panose="00000800000000000000" charset="-122"/>
              </a:rPr>
            </a:fld>
            <a:endParaRPr lang="zh-CN" altLang="en-US">
              <a:latin typeface="MiSans Bold" panose="000008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MiSans Bold" panose="00000800000000000000" charset="-122"/>
              <a:ea typeface="MiSans Bold" panose="000008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MiSans Bold" panose="00000800000000000000" charset="-122"/>
              </a:rPr>
            </a:fld>
            <a:endParaRPr lang="zh-CN" altLang="en-US">
              <a:latin typeface="MiSans Bold" panose="000008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Sans Bold" panose="00000800000000000000" charset="-122"/>
                <a:ea typeface="MiSans Bold" panose="000008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Sans Bold" panose="00000800000000000000" charset="-122"/>
                <a:ea typeface="MiSans Bold" panose="000008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Sans Bold" panose="00000800000000000000" charset="-122"/>
                <a:ea typeface="MiSans Bold" panose="000008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Sans Bold" panose="00000800000000000000" charset="-122"/>
                <a:ea typeface="MiSans Bold" panose="000008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Sans Bold" panose="00000800000000000000" charset="-122"/>
        <a:ea typeface="MiSans Bold" panose="000008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Sans Bold" panose="00000800000000000000" charset="-122"/>
        <a:ea typeface="MiSans Bold" panose="000008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Sans Bold" panose="00000800000000000000" charset="-122"/>
        <a:ea typeface="MiSans Bold" panose="000008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Sans Bold" panose="00000800000000000000" charset="-122"/>
        <a:ea typeface="MiSans Bold" panose="000008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Sans Bold" panose="00000800000000000000" charset="-122"/>
        <a:ea typeface="MiSans Bold" panose="000008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4" Type="http://schemas.openxmlformats.org/officeDocument/2006/relationships/tags" Target="../tags/tag70.xml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openxmlformats.org/officeDocument/2006/relationships/tags" Target="../tags/tag83.xml"/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91.xml"/><Relationship Id="rId8" Type="http://schemas.openxmlformats.org/officeDocument/2006/relationships/tags" Target="../tags/tag90.xml"/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openxmlformats.org/officeDocument/2006/relationships/tags" Target="../tags/tag87.xml"/><Relationship Id="rId4" Type="http://schemas.openxmlformats.org/officeDocument/2006/relationships/tags" Target="../tags/tag86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98.xml"/><Relationship Id="rId3" Type="http://schemas.openxmlformats.org/officeDocument/2006/relationships/tags" Target="../tags/tag97.xml"/><Relationship Id="rId2" Type="http://schemas.openxmlformats.org/officeDocument/2006/relationships/tags" Target="../tags/tag96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7" Type="http://schemas.openxmlformats.org/officeDocument/2006/relationships/tags" Target="../tags/tag104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113.xml"/><Relationship Id="rId4" Type="http://schemas.openxmlformats.org/officeDocument/2006/relationships/tags" Target="../tags/tag112.xml"/><Relationship Id="rId3" Type="http://schemas.openxmlformats.org/officeDocument/2006/relationships/tags" Target="../tags/tag111.xml"/><Relationship Id="rId2" Type="http://schemas.openxmlformats.org/officeDocument/2006/relationships/tags" Target="../tags/tag110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6" Type="http://schemas.openxmlformats.org/officeDocument/2006/relationships/tags" Target="../tags/tag118.xml"/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tags" Target="../tags/tag115.xml"/><Relationship Id="rId2" Type="http://schemas.openxmlformats.org/officeDocument/2006/relationships/tags" Target="../tags/tag114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tags" Target="../tags/tag124.xml"/><Relationship Id="rId16" Type="http://schemas.openxmlformats.org/officeDocument/2006/relationships/tags" Target="../tags/tag123.xml"/><Relationship Id="rId15" Type="http://schemas.openxmlformats.org/officeDocument/2006/relationships/tags" Target="../tags/tag122.xml"/><Relationship Id="rId14" Type="http://schemas.openxmlformats.org/officeDocument/2006/relationships/tags" Target="../tags/tag121.xml"/><Relationship Id="rId13" Type="http://schemas.openxmlformats.org/officeDocument/2006/relationships/tags" Target="../tags/tag120.xml"/><Relationship Id="rId12" Type="http://schemas.openxmlformats.org/officeDocument/2006/relationships/tags" Target="../tags/tag1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ea typeface="MiSans Bold" panose="000008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ea typeface="MiSans Bold" panose="000008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ea typeface="MiSans Bold" panose="000008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MiSans Bold" panose="00000800000000000000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 Bold" panose="00000800000000000000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9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 Bold" panose="00000800000000000000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9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 Bold" panose="00000800000000000000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 Bold" panose="00000800000000000000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9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 Bold" panose="000008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ea typeface="MiSans Bold" panose="000008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ea typeface="MiSans Bold" panose="000008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ea typeface="MiSans Bold" panose="000008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MiSans Bold" panose="00000800000000000000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 Bold" panose="00000800000000000000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9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 Bold" panose="00000800000000000000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9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 Bold" panose="00000800000000000000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 Bold" panose="00000800000000000000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9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 Bold" panose="000008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image" Target="../media/image2.png"/><Relationship Id="rId7" Type="http://schemas.openxmlformats.org/officeDocument/2006/relationships/tags" Target="../tags/tag130.xml"/><Relationship Id="rId6" Type="http://schemas.openxmlformats.org/officeDocument/2006/relationships/tags" Target="../tags/tag129.xml"/><Relationship Id="rId5" Type="http://schemas.openxmlformats.org/officeDocument/2006/relationships/tags" Target="../tags/tag128.xml"/><Relationship Id="rId4" Type="http://schemas.openxmlformats.org/officeDocument/2006/relationships/tags" Target="../tags/tag127.xml"/><Relationship Id="rId3" Type="http://schemas.openxmlformats.org/officeDocument/2006/relationships/tags" Target="../tags/tag126.xml"/><Relationship Id="rId2" Type="http://schemas.openxmlformats.org/officeDocument/2006/relationships/tags" Target="../tags/tag125.xml"/><Relationship Id="rId11" Type="http://schemas.openxmlformats.org/officeDocument/2006/relationships/slideLayout" Target="../slideLayouts/slideLayout13.xml"/><Relationship Id="rId10" Type="http://schemas.openxmlformats.org/officeDocument/2006/relationships/tags" Target="../tags/tag132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266.xml"/><Relationship Id="rId8" Type="http://schemas.openxmlformats.org/officeDocument/2006/relationships/tags" Target="../tags/tag265.xml"/><Relationship Id="rId7" Type="http://schemas.openxmlformats.org/officeDocument/2006/relationships/tags" Target="../tags/tag264.xml"/><Relationship Id="rId6" Type="http://schemas.openxmlformats.org/officeDocument/2006/relationships/tags" Target="../tags/tag263.xml"/><Relationship Id="rId5" Type="http://schemas.openxmlformats.org/officeDocument/2006/relationships/tags" Target="../tags/tag262.xml"/><Relationship Id="rId4" Type="http://schemas.openxmlformats.org/officeDocument/2006/relationships/tags" Target="../tags/tag261.xml"/><Relationship Id="rId3" Type="http://schemas.openxmlformats.org/officeDocument/2006/relationships/tags" Target="../tags/tag260.xml"/><Relationship Id="rId22" Type="http://schemas.openxmlformats.org/officeDocument/2006/relationships/slideLayout" Target="../slideLayouts/slideLayout13.xml"/><Relationship Id="rId21" Type="http://schemas.openxmlformats.org/officeDocument/2006/relationships/tags" Target="../tags/tag277.xml"/><Relationship Id="rId20" Type="http://schemas.openxmlformats.org/officeDocument/2006/relationships/tags" Target="../tags/tag276.xml"/><Relationship Id="rId2" Type="http://schemas.openxmlformats.org/officeDocument/2006/relationships/image" Target="../media/image15.jpeg"/><Relationship Id="rId19" Type="http://schemas.openxmlformats.org/officeDocument/2006/relationships/tags" Target="../tags/tag275.xml"/><Relationship Id="rId18" Type="http://schemas.openxmlformats.org/officeDocument/2006/relationships/tags" Target="../tags/tag274.xml"/><Relationship Id="rId17" Type="http://schemas.openxmlformats.org/officeDocument/2006/relationships/image" Target="../media/image2.png"/><Relationship Id="rId16" Type="http://schemas.openxmlformats.org/officeDocument/2006/relationships/tags" Target="../tags/tag273.xml"/><Relationship Id="rId15" Type="http://schemas.openxmlformats.org/officeDocument/2006/relationships/tags" Target="../tags/tag272.xml"/><Relationship Id="rId14" Type="http://schemas.openxmlformats.org/officeDocument/2006/relationships/tags" Target="../tags/tag271.xml"/><Relationship Id="rId13" Type="http://schemas.openxmlformats.org/officeDocument/2006/relationships/tags" Target="../tags/tag270.xml"/><Relationship Id="rId12" Type="http://schemas.openxmlformats.org/officeDocument/2006/relationships/tags" Target="../tags/tag269.xml"/><Relationship Id="rId11" Type="http://schemas.openxmlformats.org/officeDocument/2006/relationships/tags" Target="../tags/tag268.xml"/><Relationship Id="rId10" Type="http://schemas.openxmlformats.org/officeDocument/2006/relationships/tags" Target="../tags/tag267.xml"/><Relationship Id="rId1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85.xml"/><Relationship Id="rId8" Type="http://schemas.openxmlformats.org/officeDocument/2006/relationships/tags" Target="../tags/tag284.xml"/><Relationship Id="rId7" Type="http://schemas.openxmlformats.org/officeDocument/2006/relationships/tags" Target="../tags/tag283.xml"/><Relationship Id="rId6" Type="http://schemas.openxmlformats.org/officeDocument/2006/relationships/tags" Target="../tags/tag282.xml"/><Relationship Id="rId5" Type="http://schemas.openxmlformats.org/officeDocument/2006/relationships/tags" Target="../tags/tag281.xml"/><Relationship Id="rId4" Type="http://schemas.openxmlformats.org/officeDocument/2006/relationships/tags" Target="../tags/tag280.xml"/><Relationship Id="rId3" Type="http://schemas.openxmlformats.org/officeDocument/2006/relationships/tags" Target="../tags/tag279.xml"/><Relationship Id="rId23" Type="http://schemas.openxmlformats.org/officeDocument/2006/relationships/slideLayout" Target="../slideLayouts/slideLayout13.xml"/><Relationship Id="rId22" Type="http://schemas.openxmlformats.org/officeDocument/2006/relationships/tags" Target="../tags/tag296.xml"/><Relationship Id="rId21" Type="http://schemas.openxmlformats.org/officeDocument/2006/relationships/tags" Target="../tags/tag295.xml"/><Relationship Id="rId20" Type="http://schemas.openxmlformats.org/officeDocument/2006/relationships/tags" Target="../tags/tag294.xml"/><Relationship Id="rId2" Type="http://schemas.openxmlformats.org/officeDocument/2006/relationships/tags" Target="../tags/tag278.xml"/><Relationship Id="rId19" Type="http://schemas.openxmlformats.org/officeDocument/2006/relationships/tags" Target="../tags/tag293.xml"/><Relationship Id="rId18" Type="http://schemas.openxmlformats.org/officeDocument/2006/relationships/image" Target="../media/image2.png"/><Relationship Id="rId17" Type="http://schemas.openxmlformats.org/officeDocument/2006/relationships/tags" Target="../tags/tag292.xml"/><Relationship Id="rId16" Type="http://schemas.openxmlformats.org/officeDocument/2006/relationships/image" Target="../media/image17.jpeg"/><Relationship Id="rId15" Type="http://schemas.openxmlformats.org/officeDocument/2006/relationships/tags" Target="../tags/tag291.xml"/><Relationship Id="rId14" Type="http://schemas.openxmlformats.org/officeDocument/2006/relationships/tags" Target="../tags/tag290.xml"/><Relationship Id="rId13" Type="http://schemas.openxmlformats.org/officeDocument/2006/relationships/tags" Target="../tags/tag289.xml"/><Relationship Id="rId12" Type="http://schemas.openxmlformats.org/officeDocument/2006/relationships/tags" Target="../tags/tag288.xml"/><Relationship Id="rId11" Type="http://schemas.openxmlformats.org/officeDocument/2006/relationships/tags" Target="../tags/tag287.xml"/><Relationship Id="rId10" Type="http://schemas.openxmlformats.org/officeDocument/2006/relationships/tags" Target="../tags/tag286.xml"/><Relationship Id="rId1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openxmlformats.org/officeDocument/2006/relationships/tags" Target="../tags/tag300.xml"/><Relationship Id="rId4" Type="http://schemas.openxmlformats.org/officeDocument/2006/relationships/tags" Target="../tags/tag299.xml"/><Relationship Id="rId3" Type="http://schemas.openxmlformats.org/officeDocument/2006/relationships/image" Target="../media/image4.jpeg"/><Relationship Id="rId2" Type="http://schemas.openxmlformats.org/officeDocument/2006/relationships/tags" Target="../tags/tag298.xml"/><Relationship Id="rId1" Type="http://schemas.openxmlformats.org/officeDocument/2006/relationships/tags" Target="../tags/tag297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306.xml"/><Relationship Id="rId8" Type="http://schemas.openxmlformats.org/officeDocument/2006/relationships/tags" Target="../tags/tag305.xml"/><Relationship Id="rId7" Type="http://schemas.openxmlformats.org/officeDocument/2006/relationships/image" Target="../media/image19.jpeg"/><Relationship Id="rId6" Type="http://schemas.openxmlformats.org/officeDocument/2006/relationships/tags" Target="../tags/tag304.xml"/><Relationship Id="rId5" Type="http://schemas.openxmlformats.org/officeDocument/2006/relationships/image" Target="../media/image18.png"/><Relationship Id="rId4" Type="http://schemas.openxmlformats.org/officeDocument/2006/relationships/tags" Target="../tags/tag303.xml"/><Relationship Id="rId3" Type="http://schemas.openxmlformats.org/officeDocument/2006/relationships/image" Target="../media/image2.png"/><Relationship Id="rId2" Type="http://schemas.openxmlformats.org/officeDocument/2006/relationships/tags" Target="../tags/tag302.xml"/><Relationship Id="rId18" Type="http://schemas.openxmlformats.org/officeDocument/2006/relationships/slideLayout" Target="../slideLayouts/slideLayout13.xml"/><Relationship Id="rId17" Type="http://schemas.openxmlformats.org/officeDocument/2006/relationships/tags" Target="../tags/tag314.xml"/><Relationship Id="rId16" Type="http://schemas.openxmlformats.org/officeDocument/2006/relationships/tags" Target="../tags/tag313.xml"/><Relationship Id="rId15" Type="http://schemas.openxmlformats.org/officeDocument/2006/relationships/tags" Target="../tags/tag312.xml"/><Relationship Id="rId14" Type="http://schemas.openxmlformats.org/officeDocument/2006/relationships/tags" Target="../tags/tag311.xml"/><Relationship Id="rId13" Type="http://schemas.openxmlformats.org/officeDocument/2006/relationships/tags" Target="../tags/tag310.xml"/><Relationship Id="rId12" Type="http://schemas.openxmlformats.org/officeDocument/2006/relationships/tags" Target="../tags/tag309.xml"/><Relationship Id="rId11" Type="http://schemas.openxmlformats.org/officeDocument/2006/relationships/tags" Target="../tags/tag308.xml"/><Relationship Id="rId10" Type="http://schemas.openxmlformats.org/officeDocument/2006/relationships/tags" Target="../tags/tag307.xml"/><Relationship Id="rId1" Type="http://schemas.openxmlformats.org/officeDocument/2006/relationships/tags" Target="../tags/tag301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322.xml"/><Relationship Id="rId8" Type="http://schemas.openxmlformats.org/officeDocument/2006/relationships/tags" Target="../tags/tag321.xml"/><Relationship Id="rId7" Type="http://schemas.openxmlformats.org/officeDocument/2006/relationships/tags" Target="../tags/tag320.xml"/><Relationship Id="rId6" Type="http://schemas.openxmlformats.org/officeDocument/2006/relationships/tags" Target="../tags/tag319.xml"/><Relationship Id="rId5" Type="http://schemas.openxmlformats.org/officeDocument/2006/relationships/tags" Target="../tags/tag318.xml"/><Relationship Id="rId4" Type="http://schemas.openxmlformats.org/officeDocument/2006/relationships/tags" Target="../tags/tag317.xml"/><Relationship Id="rId3" Type="http://schemas.openxmlformats.org/officeDocument/2006/relationships/tags" Target="../tags/tag316.xml"/><Relationship Id="rId2" Type="http://schemas.openxmlformats.org/officeDocument/2006/relationships/tags" Target="../tags/tag315.xml"/><Relationship Id="rId12" Type="http://schemas.openxmlformats.org/officeDocument/2006/relationships/slideLayout" Target="../slideLayouts/slideLayout13.xml"/><Relationship Id="rId11" Type="http://schemas.openxmlformats.org/officeDocument/2006/relationships/tags" Target="../tags/tag323.xml"/><Relationship Id="rId10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41.xml"/><Relationship Id="rId8" Type="http://schemas.openxmlformats.org/officeDocument/2006/relationships/tags" Target="../tags/tag140.xml"/><Relationship Id="rId7" Type="http://schemas.openxmlformats.org/officeDocument/2006/relationships/tags" Target="../tags/tag139.xml"/><Relationship Id="rId6" Type="http://schemas.openxmlformats.org/officeDocument/2006/relationships/tags" Target="../tags/tag138.xml"/><Relationship Id="rId5" Type="http://schemas.openxmlformats.org/officeDocument/2006/relationships/tags" Target="../tags/tag137.xml"/><Relationship Id="rId4" Type="http://schemas.openxmlformats.org/officeDocument/2006/relationships/tags" Target="../tags/tag136.xml"/><Relationship Id="rId3" Type="http://schemas.openxmlformats.org/officeDocument/2006/relationships/tags" Target="../tags/tag135.xml"/><Relationship Id="rId22" Type="http://schemas.openxmlformats.org/officeDocument/2006/relationships/slideLayout" Target="../slideLayouts/slideLayout13.xml"/><Relationship Id="rId21" Type="http://schemas.openxmlformats.org/officeDocument/2006/relationships/tags" Target="../tags/tag152.xml"/><Relationship Id="rId20" Type="http://schemas.openxmlformats.org/officeDocument/2006/relationships/tags" Target="../tags/tag151.xml"/><Relationship Id="rId2" Type="http://schemas.openxmlformats.org/officeDocument/2006/relationships/tags" Target="../tags/tag134.xml"/><Relationship Id="rId19" Type="http://schemas.openxmlformats.org/officeDocument/2006/relationships/image" Target="../media/image3.jpeg"/><Relationship Id="rId18" Type="http://schemas.openxmlformats.org/officeDocument/2006/relationships/tags" Target="../tags/tag150.xml"/><Relationship Id="rId17" Type="http://schemas.openxmlformats.org/officeDocument/2006/relationships/tags" Target="../tags/tag149.xml"/><Relationship Id="rId16" Type="http://schemas.openxmlformats.org/officeDocument/2006/relationships/tags" Target="../tags/tag148.xml"/><Relationship Id="rId15" Type="http://schemas.openxmlformats.org/officeDocument/2006/relationships/tags" Target="../tags/tag147.xml"/><Relationship Id="rId14" Type="http://schemas.openxmlformats.org/officeDocument/2006/relationships/tags" Target="../tags/tag146.xml"/><Relationship Id="rId13" Type="http://schemas.openxmlformats.org/officeDocument/2006/relationships/tags" Target="../tags/tag145.xml"/><Relationship Id="rId12" Type="http://schemas.openxmlformats.org/officeDocument/2006/relationships/tags" Target="../tags/tag144.xml"/><Relationship Id="rId11" Type="http://schemas.openxmlformats.org/officeDocument/2006/relationships/tags" Target="../tags/tag143.xml"/><Relationship Id="rId10" Type="http://schemas.openxmlformats.org/officeDocument/2006/relationships/tags" Target="../tags/tag142.xml"/><Relationship Id="rId1" Type="http://schemas.openxmlformats.org/officeDocument/2006/relationships/tags" Target="../tags/tag133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openxmlformats.org/officeDocument/2006/relationships/tags" Target="../tags/tag156.xml"/><Relationship Id="rId4" Type="http://schemas.openxmlformats.org/officeDocument/2006/relationships/tags" Target="../tags/tag155.xml"/><Relationship Id="rId3" Type="http://schemas.openxmlformats.org/officeDocument/2006/relationships/image" Target="../media/image4.jpeg"/><Relationship Id="rId2" Type="http://schemas.openxmlformats.org/officeDocument/2006/relationships/tags" Target="../tags/tag154.xml"/><Relationship Id="rId1" Type="http://schemas.openxmlformats.org/officeDocument/2006/relationships/tags" Target="../tags/tag153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image" Target="../media/image6.jpeg"/><Relationship Id="rId7" Type="http://schemas.openxmlformats.org/officeDocument/2006/relationships/tags" Target="../tags/tag162.xml"/><Relationship Id="rId6" Type="http://schemas.openxmlformats.org/officeDocument/2006/relationships/tags" Target="../tags/tag161.xml"/><Relationship Id="rId5" Type="http://schemas.openxmlformats.org/officeDocument/2006/relationships/image" Target="../media/image5.jpeg"/><Relationship Id="rId4" Type="http://schemas.openxmlformats.org/officeDocument/2006/relationships/tags" Target="../tags/tag160.xml"/><Relationship Id="rId31" Type="http://schemas.openxmlformats.org/officeDocument/2006/relationships/slideLayout" Target="../slideLayouts/slideLayout13.xml"/><Relationship Id="rId30" Type="http://schemas.openxmlformats.org/officeDocument/2006/relationships/tags" Target="../tags/tag183.xml"/><Relationship Id="rId3" Type="http://schemas.openxmlformats.org/officeDocument/2006/relationships/tags" Target="../tags/tag159.xml"/><Relationship Id="rId29" Type="http://schemas.openxmlformats.org/officeDocument/2006/relationships/tags" Target="../tags/tag182.xml"/><Relationship Id="rId28" Type="http://schemas.openxmlformats.org/officeDocument/2006/relationships/tags" Target="../tags/tag181.xml"/><Relationship Id="rId27" Type="http://schemas.openxmlformats.org/officeDocument/2006/relationships/tags" Target="../tags/tag180.xml"/><Relationship Id="rId26" Type="http://schemas.openxmlformats.org/officeDocument/2006/relationships/tags" Target="../tags/tag179.xml"/><Relationship Id="rId25" Type="http://schemas.openxmlformats.org/officeDocument/2006/relationships/tags" Target="../tags/tag178.xml"/><Relationship Id="rId24" Type="http://schemas.openxmlformats.org/officeDocument/2006/relationships/tags" Target="../tags/tag177.xml"/><Relationship Id="rId23" Type="http://schemas.openxmlformats.org/officeDocument/2006/relationships/tags" Target="../tags/tag176.xml"/><Relationship Id="rId22" Type="http://schemas.openxmlformats.org/officeDocument/2006/relationships/tags" Target="../tags/tag175.xml"/><Relationship Id="rId21" Type="http://schemas.openxmlformats.org/officeDocument/2006/relationships/tags" Target="../tags/tag174.xml"/><Relationship Id="rId20" Type="http://schemas.openxmlformats.org/officeDocument/2006/relationships/tags" Target="../tags/tag173.xml"/><Relationship Id="rId2" Type="http://schemas.openxmlformats.org/officeDocument/2006/relationships/tags" Target="../tags/tag158.xml"/><Relationship Id="rId19" Type="http://schemas.openxmlformats.org/officeDocument/2006/relationships/tags" Target="../tags/tag172.xml"/><Relationship Id="rId18" Type="http://schemas.openxmlformats.org/officeDocument/2006/relationships/tags" Target="../tags/tag171.xml"/><Relationship Id="rId17" Type="http://schemas.openxmlformats.org/officeDocument/2006/relationships/tags" Target="../tags/tag170.xml"/><Relationship Id="rId16" Type="http://schemas.openxmlformats.org/officeDocument/2006/relationships/tags" Target="../tags/tag169.xml"/><Relationship Id="rId15" Type="http://schemas.openxmlformats.org/officeDocument/2006/relationships/tags" Target="../tags/tag168.xml"/><Relationship Id="rId14" Type="http://schemas.openxmlformats.org/officeDocument/2006/relationships/tags" Target="../tags/tag167.xml"/><Relationship Id="rId13" Type="http://schemas.openxmlformats.org/officeDocument/2006/relationships/tags" Target="../tags/tag166.xml"/><Relationship Id="rId12" Type="http://schemas.openxmlformats.org/officeDocument/2006/relationships/tags" Target="../tags/tag165.xml"/><Relationship Id="rId11" Type="http://schemas.openxmlformats.org/officeDocument/2006/relationships/image" Target="../media/image2.png"/><Relationship Id="rId10" Type="http://schemas.openxmlformats.org/officeDocument/2006/relationships/tags" Target="../tags/tag164.xml"/><Relationship Id="rId1" Type="http://schemas.openxmlformats.org/officeDocument/2006/relationships/tags" Target="../tags/tag157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92.xml"/><Relationship Id="rId8" Type="http://schemas.openxmlformats.org/officeDocument/2006/relationships/tags" Target="../tags/tag191.xml"/><Relationship Id="rId7" Type="http://schemas.openxmlformats.org/officeDocument/2006/relationships/tags" Target="../tags/tag190.xml"/><Relationship Id="rId6" Type="http://schemas.openxmlformats.org/officeDocument/2006/relationships/tags" Target="../tags/tag189.xml"/><Relationship Id="rId5" Type="http://schemas.openxmlformats.org/officeDocument/2006/relationships/tags" Target="../tags/tag188.xml"/><Relationship Id="rId4" Type="http://schemas.openxmlformats.org/officeDocument/2006/relationships/tags" Target="../tags/tag187.xml"/><Relationship Id="rId3" Type="http://schemas.openxmlformats.org/officeDocument/2006/relationships/tags" Target="../tags/tag186.xml"/><Relationship Id="rId22" Type="http://schemas.openxmlformats.org/officeDocument/2006/relationships/slideLayout" Target="../slideLayouts/slideLayout13.xml"/><Relationship Id="rId21" Type="http://schemas.openxmlformats.org/officeDocument/2006/relationships/tags" Target="../tags/tag202.xml"/><Relationship Id="rId20" Type="http://schemas.openxmlformats.org/officeDocument/2006/relationships/tags" Target="../tags/tag201.xml"/><Relationship Id="rId2" Type="http://schemas.openxmlformats.org/officeDocument/2006/relationships/tags" Target="../tags/tag185.xml"/><Relationship Id="rId19" Type="http://schemas.openxmlformats.org/officeDocument/2006/relationships/tags" Target="../tags/tag200.xml"/><Relationship Id="rId18" Type="http://schemas.openxmlformats.org/officeDocument/2006/relationships/tags" Target="../tags/tag199.xml"/><Relationship Id="rId17" Type="http://schemas.openxmlformats.org/officeDocument/2006/relationships/image" Target="../media/image2.png"/><Relationship Id="rId16" Type="http://schemas.openxmlformats.org/officeDocument/2006/relationships/tags" Target="../tags/tag198.xml"/><Relationship Id="rId15" Type="http://schemas.openxmlformats.org/officeDocument/2006/relationships/image" Target="../media/image7.jpeg"/><Relationship Id="rId14" Type="http://schemas.openxmlformats.org/officeDocument/2006/relationships/tags" Target="../tags/tag197.xml"/><Relationship Id="rId13" Type="http://schemas.openxmlformats.org/officeDocument/2006/relationships/tags" Target="../tags/tag196.xml"/><Relationship Id="rId12" Type="http://schemas.openxmlformats.org/officeDocument/2006/relationships/tags" Target="../tags/tag195.xml"/><Relationship Id="rId11" Type="http://schemas.openxmlformats.org/officeDocument/2006/relationships/tags" Target="../tags/tag194.xml"/><Relationship Id="rId10" Type="http://schemas.openxmlformats.org/officeDocument/2006/relationships/tags" Target="../tags/tag193.xml"/><Relationship Id="rId1" Type="http://schemas.openxmlformats.org/officeDocument/2006/relationships/tags" Target="../tags/tag184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openxmlformats.org/officeDocument/2006/relationships/tags" Target="../tags/tag206.xml"/><Relationship Id="rId4" Type="http://schemas.openxmlformats.org/officeDocument/2006/relationships/tags" Target="../tags/tag205.xml"/><Relationship Id="rId3" Type="http://schemas.openxmlformats.org/officeDocument/2006/relationships/image" Target="../media/image4.jpeg"/><Relationship Id="rId2" Type="http://schemas.openxmlformats.org/officeDocument/2006/relationships/tags" Target="../tags/tag204.xml"/><Relationship Id="rId1" Type="http://schemas.openxmlformats.org/officeDocument/2006/relationships/tags" Target="../tags/tag20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15.xml"/><Relationship Id="rId8" Type="http://schemas.openxmlformats.org/officeDocument/2006/relationships/tags" Target="../tags/tag214.xml"/><Relationship Id="rId7" Type="http://schemas.openxmlformats.org/officeDocument/2006/relationships/tags" Target="../tags/tag213.xml"/><Relationship Id="rId6" Type="http://schemas.openxmlformats.org/officeDocument/2006/relationships/tags" Target="../tags/tag212.xml"/><Relationship Id="rId5" Type="http://schemas.openxmlformats.org/officeDocument/2006/relationships/tags" Target="../tags/tag211.xml"/><Relationship Id="rId4" Type="http://schemas.openxmlformats.org/officeDocument/2006/relationships/tags" Target="../tags/tag210.xml"/><Relationship Id="rId3" Type="http://schemas.openxmlformats.org/officeDocument/2006/relationships/tags" Target="../tags/tag209.xml"/><Relationship Id="rId27" Type="http://schemas.openxmlformats.org/officeDocument/2006/relationships/slideLayout" Target="../slideLayouts/slideLayout13.xml"/><Relationship Id="rId26" Type="http://schemas.openxmlformats.org/officeDocument/2006/relationships/tags" Target="../tags/tag224.xml"/><Relationship Id="rId25" Type="http://schemas.openxmlformats.org/officeDocument/2006/relationships/tags" Target="../tags/tag223.xml"/><Relationship Id="rId24" Type="http://schemas.openxmlformats.org/officeDocument/2006/relationships/tags" Target="../tags/tag222.xml"/><Relationship Id="rId23" Type="http://schemas.openxmlformats.org/officeDocument/2006/relationships/tags" Target="../tags/tag221.xml"/><Relationship Id="rId22" Type="http://schemas.openxmlformats.org/officeDocument/2006/relationships/image" Target="../media/image2.png"/><Relationship Id="rId21" Type="http://schemas.openxmlformats.org/officeDocument/2006/relationships/tags" Target="../tags/tag220.xml"/><Relationship Id="rId20" Type="http://schemas.openxmlformats.org/officeDocument/2006/relationships/image" Target="../media/image14.jpeg"/><Relationship Id="rId2" Type="http://schemas.openxmlformats.org/officeDocument/2006/relationships/tags" Target="../tags/tag208.xml"/><Relationship Id="rId19" Type="http://schemas.openxmlformats.org/officeDocument/2006/relationships/tags" Target="../tags/tag219.xml"/><Relationship Id="rId18" Type="http://schemas.openxmlformats.org/officeDocument/2006/relationships/image" Target="../media/image13.svg"/><Relationship Id="rId17" Type="http://schemas.openxmlformats.org/officeDocument/2006/relationships/image" Target="../media/image12.png"/><Relationship Id="rId16" Type="http://schemas.openxmlformats.org/officeDocument/2006/relationships/tags" Target="../tags/tag218.xml"/><Relationship Id="rId15" Type="http://schemas.openxmlformats.org/officeDocument/2006/relationships/image" Target="../media/image11.svg"/><Relationship Id="rId14" Type="http://schemas.openxmlformats.org/officeDocument/2006/relationships/image" Target="../media/image10.png"/><Relationship Id="rId13" Type="http://schemas.openxmlformats.org/officeDocument/2006/relationships/tags" Target="../tags/tag217.xml"/><Relationship Id="rId12" Type="http://schemas.openxmlformats.org/officeDocument/2006/relationships/image" Target="../media/image9.svg"/><Relationship Id="rId11" Type="http://schemas.openxmlformats.org/officeDocument/2006/relationships/image" Target="../media/image8.png"/><Relationship Id="rId10" Type="http://schemas.openxmlformats.org/officeDocument/2006/relationships/tags" Target="../tags/tag216.xml"/><Relationship Id="rId1" Type="http://schemas.openxmlformats.org/officeDocument/2006/relationships/tags" Target="../tags/tag207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232.xml"/><Relationship Id="rId8" Type="http://schemas.openxmlformats.org/officeDocument/2006/relationships/tags" Target="../tags/tag231.xml"/><Relationship Id="rId7" Type="http://schemas.openxmlformats.org/officeDocument/2006/relationships/tags" Target="../tags/tag230.xml"/><Relationship Id="rId6" Type="http://schemas.openxmlformats.org/officeDocument/2006/relationships/tags" Target="../tags/tag229.xml"/><Relationship Id="rId5" Type="http://schemas.openxmlformats.org/officeDocument/2006/relationships/tags" Target="../tags/tag228.xml"/><Relationship Id="rId4" Type="http://schemas.openxmlformats.org/officeDocument/2006/relationships/tags" Target="../tags/tag227.xml"/><Relationship Id="rId33" Type="http://schemas.openxmlformats.org/officeDocument/2006/relationships/slideLayout" Target="../slideLayouts/slideLayout18.xml"/><Relationship Id="rId32" Type="http://schemas.openxmlformats.org/officeDocument/2006/relationships/tags" Target="../tags/tag255.xml"/><Relationship Id="rId31" Type="http://schemas.openxmlformats.org/officeDocument/2006/relationships/tags" Target="../tags/tag254.xml"/><Relationship Id="rId30" Type="http://schemas.openxmlformats.org/officeDocument/2006/relationships/tags" Target="../tags/tag253.xml"/><Relationship Id="rId3" Type="http://schemas.openxmlformats.org/officeDocument/2006/relationships/image" Target="../media/image2.png"/><Relationship Id="rId29" Type="http://schemas.openxmlformats.org/officeDocument/2006/relationships/tags" Target="../tags/tag252.xml"/><Relationship Id="rId28" Type="http://schemas.openxmlformats.org/officeDocument/2006/relationships/tags" Target="../tags/tag251.xml"/><Relationship Id="rId27" Type="http://schemas.openxmlformats.org/officeDocument/2006/relationships/tags" Target="../tags/tag250.xml"/><Relationship Id="rId26" Type="http://schemas.openxmlformats.org/officeDocument/2006/relationships/tags" Target="../tags/tag249.xml"/><Relationship Id="rId25" Type="http://schemas.openxmlformats.org/officeDocument/2006/relationships/tags" Target="../tags/tag248.xml"/><Relationship Id="rId24" Type="http://schemas.openxmlformats.org/officeDocument/2006/relationships/tags" Target="../tags/tag247.xml"/><Relationship Id="rId23" Type="http://schemas.openxmlformats.org/officeDocument/2006/relationships/tags" Target="../tags/tag246.xml"/><Relationship Id="rId22" Type="http://schemas.openxmlformats.org/officeDocument/2006/relationships/tags" Target="../tags/tag245.xml"/><Relationship Id="rId21" Type="http://schemas.openxmlformats.org/officeDocument/2006/relationships/tags" Target="../tags/tag244.xml"/><Relationship Id="rId20" Type="http://schemas.openxmlformats.org/officeDocument/2006/relationships/tags" Target="../tags/tag243.xml"/><Relationship Id="rId2" Type="http://schemas.openxmlformats.org/officeDocument/2006/relationships/tags" Target="../tags/tag226.xml"/><Relationship Id="rId19" Type="http://schemas.openxmlformats.org/officeDocument/2006/relationships/tags" Target="../tags/tag242.xml"/><Relationship Id="rId18" Type="http://schemas.openxmlformats.org/officeDocument/2006/relationships/tags" Target="../tags/tag241.xml"/><Relationship Id="rId17" Type="http://schemas.openxmlformats.org/officeDocument/2006/relationships/tags" Target="../tags/tag240.xml"/><Relationship Id="rId16" Type="http://schemas.openxmlformats.org/officeDocument/2006/relationships/tags" Target="../tags/tag239.xml"/><Relationship Id="rId15" Type="http://schemas.openxmlformats.org/officeDocument/2006/relationships/tags" Target="../tags/tag238.xml"/><Relationship Id="rId14" Type="http://schemas.openxmlformats.org/officeDocument/2006/relationships/tags" Target="../tags/tag237.xml"/><Relationship Id="rId13" Type="http://schemas.openxmlformats.org/officeDocument/2006/relationships/tags" Target="../tags/tag236.xml"/><Relationship Id="rId12" Type="http://schemas.openxmlformats.org/officeDocument/2006/relationships/tags" Target="../tags/tag235.xml"/><Relationship Id="rId11" Type="http://schemas.openxmlformats.org/officeDocument/2006/relationships/tags" Target="../tags/tag234.xml"/><Relationship Id="rId10" Type="http://schemas.openxmlformats.org/officeDocument/2006/relationships/tags" Target="../tags/tag233.xml"/><Relationship Id="rId1" Type="http://schemas.openxmlformats.org/officeDocument/2006/relationships/tags" Target="../tags/tag225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openxmlformats.org/officeDocument/2006/relationships/tags" Target="../tags/tag259.xml"/><Relationship Id="rId4" Type="http://schemas.openxmlformats.org/officeDocument/2006/relationships/tags" Target="../tags/tag258.xml"/><Relationship Id="rId3" Type="http://schemas.openxmlformats.org/officeDocument/2006/relationships/image" Target="../media/image4.jpeg"/><Relationship Id="rId2" Type="http://schemas.openxmlformats.org/officeDocument/2006/relationships/tags" Target="../tags/tag257.xml"/><Relationship Id="rId1" Type="http://schemas.openxmlformats.org/officeDocument/2006/relationships/tags" Target="../tags/tag25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/Users/Shelly/Desktop/3c4e072e3i24c6b3e499cd69c3a09899.jpg3c4e072e3i24c6b3e499cd69c3a09899"/>
          <p:cNvPicPr>
            <a:picLocks noChangeAspect="1"/>
          </p:cNvPicPr>
          <p:nvPr/>
        </p:nvPicPr>
        <p:blipFill>
          <a:blip r:embed="rId1"/>
          <a:srcRect l="9145" r="106"/>
          <a:stretch>
            <a:fillRect/>
          </a:stretch>
        </p:blipFill>
        <p:spPr>
          <a:xfrm>
            <a:off x="0" y="0"/>
            <a:ext cx="9595485" cy="685800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9525" y="-18415"/>
            <a:ext cx="12182475" cy="6876415"/>
          </a:xfrm>
          <a:prstGeom prst="rect">
            <a:avLst/>
          </a:prstGeom>
          <a:gradFill>
            <a:gsLst>
              <a:gs pos="41000">
                <a:schemeClr val="accent1">
                  <a:alpha val="100000"/>
                </a:schemeClr>
              </a:gs>
              <a:gs pos="72000">
                <a:schemeClr val="accent1">
                  <a:alpha val="50000"/>
                </a:schemeClr>
              </a:gs>
              <a:gs pos="100000">
                <a:schemeClr val="accent1">
                  <a:alpha val="0"/>
                </a:schemeClr>
              </a:gs>
            </a:gsLst>
            <a:lin ang="978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272655" y="3158490"/>
            <a:ext cx="51746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5400">
                <a:solidFill>
                  <a:srgbClr val="E2B86E">
                    <a:alpha val="80000"/>
                  </a:srgbClr>
                </a:solidFill>
                <a:latin typeface="Note Script SemiBold" charset="0"/>
                <a:cs typeface="Note Script SemiBold" charset="0"/>
              </a:rPr>
              <a:t>Presentation</a:t>
            </a:r>
            <a:endParaRPr lang="en-US" altLang="zh-CN" sz="5400">
              <a:solidFill>
                <a:srgbClr val="E2B86E">
                  <a:alpha val="80000"/>
                </a:srgbClr>
              </a:solidFill>
              <a:latin typeface="Note Script SemiBold" charset="0"/>
              <a:cs typeface="Note Script SemiBold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074285" y="2127885"/>
            <a:ext cx="6458585" cy="161480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r" fontAlgn="ctr">
              <a:lnSpc>
                <a:spcPct val="150000"/>
              </a:lnSpc>
            </a:pPr>
            <a:r>
              <a:rPr lang="zh-CN" altLang="en-US" sz="6600">
                <a:solidFill>
                  <a:schemeClr val="lt1"/>
                </a:solidFill>
                <a:latin typeface="华康俪金黑W8" panose="020B0809000000000000" charset="-122"/>
                <a:ea typeface="华康俪金黑W8" panose="020B0809000000000000" charset="-122"/>
                <a:cs typeface="MiSans Bold" panose="00000800000000000000" charset="-122"/>
                <a:sym typeface="+mn-ea"/>
              </a:rPr>
              <a:t>答辩主题</a:t>
            </a:r>
            <a:endParaRPr lang="zh-CN" altLang="en-US" sz="6600">
              <a:solidFill>
                <a:schemeClr val="lt1"/>
              </a:solidFill>
              <a:latin typeface="华康俪金黑W8" panose="020B0809000000000000" charset="-122"/>
              <a:ea typeface="华康俪金黑W8" panose="020B0809000000000000" charset="-122"/>
              <a:cs typeface="MiSans Bold" panose="00000800000000000000" charset="-122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5121275" y="3809683"/>
            <a:ext cx="6458585" cy="73723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0" algn="r" fontAlgn="ctr">
              <a:lnSpc>
                <a:spcPct val="150000"/>
              </a:lnSpc>
            </a:pPr>
            <a:r>
              <a:rPr lang="zh-CN" altLang="en-US" sz="2800">
                <a:solidFill>
                  <a:schemeClr val="lt1"/>
                </a:solidFill>
                <a:latin typeface="儷宋 Pro" panose="02020300000000000000" charset="-120"/>
                <a:ea typeface="儷宋 Pro" panose="02020300000000000000" charset="-120"/>
                <a:cs typeface="思源宋体 CN" panose="02020400000000000000" charset="-122"/>
                <a:sym typeface="+mn-ea"/>
              </a:rPr>
              <a:t>北京交通大学答辩用演示模板</a:t>
            </a:r>
            <a:endParaRPr lang="zh-CN" altLang="en-US" sz="2800">
              <a:solidFill>
                <a:schemeClr val="lt1"/>
              </a:solidFill>
              <a:latin typeface="儷宋 Pro" panose="02020300000000000000" charset="-120"/>
              <a:ea typeface="儷宋 Pro" panose="02020300000000000000" charset="-120"/>
              <a:cs typeface="思源宋体 CN" panose="02020400000000000000" charset="-122"/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4"/>
            </p:custDataLst>
          </p:nvPr>
        </p:nvSpPr>
        <p:spPr>
          <a:xfrm>
            <a:off x="8378190" y="5215890"/>
            <a:ext cx="3077845" cy="5835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r" fontAlgn="ctr">
              <a:lnSpc>
                <a:spcPct val="100000"/>
              </a:lnSpc>
            </a:pPr>
            <a:r>
              <a:rPr lang="en-US" altLang="zh-CN" sz="3200">
                <a:solidFill>
                  <a:schemeClr val="lt1"/>
                </a:solidFill>
                <a:latin typeface="Colonna MT" panose="04020805060202030203" charset="0"/>
                <a:ea typeface="MiSans Bold" panose="00000800000000000000" charset="-122"/>
                <a:cs typeface="Colonna MT" panose="04020805060202030203" charset="0"/>
              </a:rPr>
              <a:t>20xx/xx/xx</a:t>
            </a:r>
            <a:endParaRPr lang="en-US" altLang="zh-CN" sz="3200">
              <a:solidFill>
                <a:schemeClr val="lt1"/>
              </a:solidFill>
              <a:latin typeface="Colonna MT" panose="04020805060202030203" charset="0"/>
              <a:ea typeface="MiSans Bold" panose="00000800000000000000" charset="-122"/>
              <a:cs typeface="Colonna MT" panose="04020805060202030203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 rot="0">
            <a:off x="8854171" y="4614545"/>
            <a:ext cx="2601595" cy="445770"/>
            <a:chOff x="10258" y="7483"/>
            <a:chExt cx="4097" cy="702"/>
          </a:xfrm>
        </p:grpSpPr>
        <p:sp>
          <p:nvSpPr>
            <p:cNvPr id="4" name="文本框 3"/>
            <p:cNvSpPr txBox="1"/>
            <p:nvPr>
              <p:custDataLst>
                <p:tags r:id="rId5"/>
              </p:custDataLst>
            </p:nvPr>
          </p:nvSpPr>
          <p:spPr>
            <a:xfrm>
              <a:off x="10458" y="7557"/>
              <a:ext cx="3698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 fontAlgn="ctr">
                <a:lnSpc>
                  <a:spcPct val="100000"/>
                </a:lnSpc>
              </a:pPr>
              <a:r>
                <a:rPr lang="zh-CN" altLang="en-US" sz="2000" b="1">
                  <a:solidFill>
                    <a:schemeClr val="lt1"/>
                  </a:solidFill>
                  <a:latin typeface="微软雅黑" panose="020B0503020204020204" charset="-122"/>
                  <a:ea typeface="微软雅黑" panose="020B0503020204020204" charset="-122"/>
                  <a:cs typeface="MiSans Bold" panose="00000800000000000000" charset="-122"/>
                  <a:sym typeface="方正风雅楷宋简体 Medium" panose="02000600000000000000" charset="-122"/>
                </a:rPr>
                <a:t>演讲人：小红果</a:t>
              </a:r>
              <a:endParaRPr lang="zh-CN" altLang="en-US" sz="2000" b="1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  <a:cs typeface="MiSans Bold" panose="00000800000000000000" charset="-122"/>
                <a:sym typeface="方正风雅楷宋简体 Medium" panose="02000600000000000000" charset="-122"/>
              </a:endParaRPr>
            </a:p>
          </p:txBody>
        </p:sp>
        <p:sp>
          <p:nvSpPr>
            <p:cNvPr id="11" name="圆角矩形 10"/>
            <p:cNvSpPr/>
            <p:nvPr>
              <p:custDataLst>
                <p:tags r:id="rId6"/>
              </p:custDataLst>
            </p:nvPr>
          </p:nvSpPr>
          <p:spPr>
            <a:xfrm>
              <a:off x="10258" y="7483"/>
              <a:ext cx="4097" cy="702"/>
            </a:xfrm>
            <a:prstGeom prst="roundRect">
              <a:avLst>
                <a:gd name="adj" fmla="val 50000"/>
              </a:avLst>
            </a:prstGeom>
            <a:noFill/>
            <a:ln w="9525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/>
              <a:endParaRPr lang="zh-CN" altLang="en-US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  <a:sym typeface="+mn-ea"/>
              </a:endParaRPr>
            </a:p>
          </p:txBody>
        </p:sp>
      </p:grpSp>
      <p:pic>
        <p:nvPicPr>
          <p:cNvPr id="101" name="图片 100"/>
          <p:cNvPicPr/>
          <p:nvPr>
            <p:custDataLst>
              <p:tags r:id="rId7"/>
            </p:custDataLst>
          </p:nvPr>
        </p:nvPicPr>
        <p:blipFill>
          <a:blip r:embed="rId8">
            <a:biLevel thresh="50000"/>
            <a:lum bright="100000" contrast="6000"/>
          </a:blip>
          <a:stretch>
            <a:fillRect/>
          </a:stretch>
        </p:blipFill>
        <p:spPr>
          <a:xfrm>
            <a:off x="8181340" y="1481455"/>
            <a:ext cx="3274695" cy="89154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" name="半闭框 8"/>
          <p:cNvSpPr/>
          <p:nvPr/>
        </p:nvSpPr>
        <p:spPr>
          <a:xfrm rot="5400000">
            <a:off x="11163935" y="264160"/>
            <a:ext cx="653415" cy="719455"/>
          </a:xfrm>
          <a:prstGeom prst="halfFrame">
            <a:avLst>
              <a:gd name="adj1" fmla="val 2437"/>
              <a:gd name="adj2" fmla="val 1886"/>
            </a:avLst>
          </a:prstGeom>
          <a:solidFill>
            <a:schemeClr val="bg1">
              <a:alpha val="72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半闭框 9"/>
          <p:cNvSpPr/>
          <p:nvPr>
            <p:custDataLst>
              <p:tags r:id="rId9"/>
            </p:custDataLst>
          </p:nvPr>
        </p:nvSpPr>
        <p:spPr>
          <a:xfrm rot="16200000">
            <a:off x="349250" y="5912485"/>
            <a:ext cx="653415" cy="719455"/>
          </a:xfrm>
          <a:prstGeom prst="halfFrame">
            <a:avLst>
              <a:gd name="adj1" fmla="val 2437"/>
              <a:gd name="adj2" fmla="val 1886"/>
            </a:avLst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custDataLst>
      <p:tags r:id="rId10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C:/Users/Shelly/Desktop/20160428143138211526.jpg20160428143138211526"/>
          <p:cNvPicPr>
            <a:picLocks noChangeAspect="1"/>
          </p:cNvPicPr>
          <p:nvPr/>
        </p:nvPicPr>
        <p:blipFill>
          <a:blip r:embed="rId2"/>
          <a:srcRect t="756" b="15491"/>
          <a:stretch>
            <a:fillRect/>
          </a:stretch>
        </p:blipFill>
        <p:spPr>
          <a:xfrm>
            <a:off x="4837430" y="1627505"/>
            <a:ext cx="6582410" cy="4503420"/>
          </a:xfrm>
          <a:prstGeom prst="rect">
            <a:avLst/>
          </a:prstGeom>
        </p:spPr>
      </p:pic>
      <p:grpSp>
        <p:nvGrpSpPr>
          <p:cNvPr id="19" name="组合 18"/>
          <p:cNvGrpSpPr/>
          <p:nvPr/>
        </p:nvGrpSpPr>
        <p:grpSpPr>
          <a:xfrm>
            <a:off x="1098550" y="1426210"/>
            <a:ext cx="4290060" cy="4704715"/>
            <a:chOff x="8342" y="1454"/>
            <a:chExt cx="7143" cy="7821"/>
          </a:xfrm>
        </p:grpSpPr>
        <p:sp>
          <p:nvSpPr>
            <p:cNvPr id="21" name="矩形 20"/>
            <p:cNvSpPr/>
            <p:nvPr>
              <p:custDataLst>
                <p:tags r:id="rId3"/>
              </p:custDataLst>
            </p:nvPr>
          </p:nvSpPr>
          <p:spPr>
            <a:xfrm>
              <a:off x="8342" y="1454"/>
              <a:ext cx="7143" cy="7821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304800" sx="102000" sy="102000" algn="ctr" rotWithShape="0">
                <a:schemeClr val="accent1">
                  <a:alpha val="1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2" name="矩形 21"/>
            <p:cNvSpPr/>
            <p:nvPr>
              <p:custDataLst>
                <p:tags r:id="rId4"/>
              </p:custDataLst>
            </p:nvPr>
          </p:nvSpPr>
          <p:spPr>
            <a:xfrm>
              <a:off x="8342" y="9162"/>
              <a:ext cx="7143" cy="1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9" name="矩形 8"/>
          <p:cNvSpPr/>
          <p:nvPr>
            <p:custDataLst>
              <p:tags r:id="rId5"/>
            </p:custDataLst>
          </p:nvPr>
        </p:nvSpPr>
        <p:spPr>
          <a:xfrm>
            <a:off x="0" y="-635"/>
            <a:ext cx="12192000" cy="936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90855" y="175583"/>
            <a:ext cx="93859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rPr>
              <a:t>单击此处添加大标题</a:t>
            </a:r>
            <a:endParaRPr lang="zh-CN" altLang="en-US" sz="3200" b="1">
              <a:solidFill>
                <a:schemeClr val="lt1"/>
              </a:solidFill>
              <a:latin typeface="MiSans Bold" panose="00000800000000000000" charset="-122"/>
              <a:ea typeface="MiSans Bold" panose="00000800000000000000" charset="-122"/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1097280" y="1627505"/>
            <a:ext cx="4049395" cy="4306570"/>
            <a:chOff x="1414" y="1679"/>
            <a:chExt cx="6377" cy="6782"/>
          </a:xfrm>
        </p:grpSpPr>
        <p:graphicFrame>
          <p:nvGraphicFramePr>
            <p:cNvPr id="61" name="Content Placeholder 3"/>
            <p:cNvGraphicFramePr/>
            <p:nvPr/>
          </p:nvGraphicFramePr>
          <p:xfrm>
            <a:off x="1448" y="1679"/>
            <a:ext cx="6305" cy="311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"/>
            </a:graphicData>
          </a:graphic>
        </p:graphicFrame>
        <p:sp>
          <p:nvSpPr>
            <p:cNvPr id="64" name="TextBox 63"/>
            <p:cNvSpPr txBox="1"/>
            <p:nvPr>
              <p:custDataLst>
                <p:tags r:id="rId6"/>
              </p:custDataLst>
            </p:nvPr>
          </p:nvSpPr>
          <p:spPr>
            <a:xfrm>
              <a:off x="1414" y="5344"/>
              <a:ext cx="30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accent1"/>
                  </a:solidFill>
                  <a:latin typeface="思源宋体 CN" panose="02020400000000000000" charset="-122"/>
                  <a:ea typeface="思源宋体 CN" panose="02020400000000000000" charset="-122"/>
                </a:rPr>
                <a:t>1,230,000</a:t>
              </a:r>
              <a:endParaRPr lang="en-US" sz="2000" b="1" dirty="0">
                <a:solidFill>
                  <a:schemeClr val="accent1"/>
                </a:solidFill>
                <a:latin typeface="思源宋体 CN" panose="02020400000000000000" charset="-122"/>
                <a:ea typeface="思源宋体 CN" panose="02020400000000000000" charset="-122"/>
              </a:endParaRPr>
            </a:p>
          </p:txBody>
        </p:sp>
        <p:sp>
          <p:nvSpPr>
            <p:cNvPr id="65" name="TextBox 64"/>
            <p:cNvSpPr txBox="1"/>
            <p:nvPr>
              <p:custDataLst>
                <p:tags r:id="rId7"/>
              </p:custDataLst>
            </p:nvPr>
          </p:nvSpPr>
          <p:spPr>
            <a:xfrm>
              <a:off x="1414" y="5916"/>
              <a:ext cx="3022" cy="8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宋体 CN" panose="02020400000000000000" charset="-122"/>
                  <a:ea typeface="思源宋体 CN" panose="02020400000000000000" charset="-122"/>
                  <a:cs typeface="MiSans Bold" panose="00000800000000000000" charset="-122"/>
                  <a:sym typeface="+mn-ea"/>
                </a:rPr>
                <a:t>单击此处输入你的正文，文字是您思想的提炼</a:t>
              </a:r>
              <a:r>
                <a:rPr 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宋体 CN" panose="02020400000000000000" charset="-122"/>
                  <a:ea typeface="思源宋体 CN" panose="02020400000000000000" charset="-122"/>
                  <a:cs typeface="MiSans Bold" panose="00000800000000000000" charset="-122"/>
                  <a:sym typeface="+mn-ea"/>
                </a:rPr>
                <a:t>。</a:t>
              </a: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  <a:cs typeface="MiSans Bold" panose="00000800000000000000" charset="-122"/>
                <a:sym typeface="+mn-ea"/>
              </a:endParaRPr>
            </a:p>
          </p:txBody>
        </p:sp>
        <p:sp>
          <p:nvSpPr>
            <p:cNvPr id="66" name="TextBox 65"/>
            <p:cNvSpPr txBox="1"/>
            <p:nvPr>
              <p:custDataLst>
                <p:tags r:id="rId8"/>
              </p:custDataLst>
            </p:nvPr>
          </p:nvSpPr>
          <p:spPr>
            <a:xfrm>
              <a:off x="4766" y="5344"/>
              <a:ext cx="30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en-US" sz="2000" b="1" dirty="0">
                  <a:solidFill>
                    <a:schemeClr val="accent1"/>
                  </a:solidFill>
                  <a:latin typeface="思源宋体 CN" panose="02020400000000000000" charset="-122"/>
                  <a:ea typeface="思源宋体 CN" panose="02020400000000000000" charset="-122"/>
                  <a:sym typeface="+mn-ea"/>
                </a:rPr>
                <a:t>790,000</a:t>
              </a:r>
              <a:endParaRPr lang="en-US" sz="2000" b="1" dirty="0">
                <a:solidFill>
                  <a:schemeClr val="accent1"/>
                </a:solidFill>
                <a:latin typeface="思源宋体 CN" panose="02020400000000000000" charset="-122"/>
                <a:ea typeface="思源宋体 CN" panose="02020400000000000000" charset="-122"/>
                <a:sym typeface="+mn-ea"/>
              </a:endParaRPr>
            </a:p>
          </p:txBody>
        </p:sp>
        <p:sp>
          <p:nvSpPr>
            <p:cNvPr id="67" name="TextBox 66"/>
            <p:cNvSpPr txBox="1"/>
            <p:nvPr>
              <p:custDataLst>
                <p:tags r:id="rId9"/>
              </p:custDataLst>
            </p:nvPr>
          </p:nvSpPr>
          <p:spPr>
            <a:xfrm>
              <a:off x="4766" y="5922"/>
              <a:ext cx="3022" cy="8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宋体 CN" panose="02020400000000000000" charset="-122"/>
                  <a:ea typeface="思源宋体 CN" panose="02020400000000000000" charset="-122"/>
                  <a:cs typeface="MiSans Bold" panose="00000800000000000000" charset="-122"/>
                  <a:sym typeface="+mn-ea"/>
                </a:rPr>
                <a:t>单击此处输入你的正文，文字是您思想的提炼</a:t>
              </a:r>
              <a:r>
                <a:rPr 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宋体 CN" panose="02020400000000000000" charset="-122"/>
                  <a:ea typeface="思源宋体 CN" panose="02020400000000000000" charset="-122"/>
                  <a:cs typeface="MiSans Bold" panose="00000800000000000000" charset="-122"/>
                  <a:sym typeface="+mn-ea"/>
                </a:rPr>
                <a:t>。</a:t>
              </a: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  <a:cs typeface="MiSans Bold" panose="00000800000000000000" charset="-122"/>
                <a:sym typeface="+mn-ea"/>
              </a:endParaRPr>
            </a:p>
          </p:txBody>
        </p:sp>
        <p:sp>
          <p:nvSpPr>
            <p:cNvPr id="69" name="TextBox 68"/>
            <p:cNvSpPr txBox="1"/>
            <p:nvPr>
              <p:custDataLst>
                <p:tags r:id="rId10"/>
              </p:custDataLst>
            </p:nvPr>
          </p:nvSpPr>
          <p:spPr>
            <a:xfrm>
              <a:off x="1417" y="6978"/>
              <a:ext cx="30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en-US" sz="2000" b="1" dirty="0">
                  <a:solidFill>
                    <a:schemeClr val="accent1"/>
                  </a:solidFill>
                  <a:latin typeface="思源宋体 CN" panose="02020400000000000000" charset="-122"/>
                  <a:ea typeface="思源宋体 CN" panose="02020400000000000000" charset="-122"/>
                  <a:sym typeface="+mn-ea"/>
                </a:rPr>
                <a:t>8500+</a:t>
              </a:r>
              <a:endParaRPr lang="en-US" sz="2000" b="1" dirty="0">
                <a:solidFill>
                  <a:schemeClr val="accent1"/>
                </a:solidFill>
                <a:latin typeface="思源宋体 CN" panose="02020400000000000000" charset="-122"/>
                <a:ea typeface="思源宋体 CN" panose="02020400000000000000" charset="-122"/>
                <a:sym typeface="+mn-ea"/>
              </a:endParaRPr>
            </a:p>
          </p:txBody>
        </p:sp>
        <p:sp>
          <p:nvSpPr>
            <p:cNvPr id="70" name="TextBox 69"/>
            <p:cNvSpPr txBox="1"/>
            <p:nvPr>
              <p:custDataLst>
                <p:tags r:id="rId11"/>
              </p:custDataLst>
            </p:nvPr>
          </p:nvSpPr>
          <p:spPr>
            <a:xfrm>
              <a:off x="1417" y="7556"/>
              <a:ext cx="3022" cy="8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宋体 CN" panose="02020400000000000000" charset="-122"/>
                  <a:ea typeface="思源宋体 CN" panose="02020400000000000000" charset="-122"/>
                  <a:cs typeface="MiSans Bold" panose="00000800000000000000" charset="-122"/>
                  <a:sym typeface="+mn-ea"/>
                </a:rPr>
                <a:t>单击此处输入你的正文，文字是您思想的提炼</a:t>
              </a:r>
              <a:r>
                <a:rPr 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宋体 CN" panose="02020400000000000000" charset="-122"/>
                  <a:ea typeface="思源宋体 CN" panose="02020400000000000000" charset="-122"/>
                  <a:cs typeface="MiSans Bold" panose="00000800000000000000" charset="-122"/>
                  <a:sym typeface="+mn-ea"/>
                </a:rPr>
                <a:t>。</a:t>
              </a: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  <a:cs typeface="MiSans Bold" panose="00000800000000000000" charset="-122"/>
                <a:sym typeface="+mn-ea"/>
              </a:endParaRPr>
            </a:p>
          </p:txBody>
        </p:sp>
        <p:sp>
          <p:nvSpPr>
            <p:cNvPr id="71" name="TextBox 70"/>
            <p:cNvSpPr txBox="1"/>
            <p:nvPr>
              <p:custDataLst>
                <p:tags r:id="rId12"/>
              </p:custDataLst>
            </p:nvPr>
          </p:nvSpPr>
          <p:spPr>
            <a:xfrm>
              <a:off x="4769" y="6984"/>
              <a:ext cx="302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en-US" sz="2000" b="1" dirty="0">
                  <a:solidFill>
                    <a:schemeClr val="accent1"/>
                  </a:solidFill>
                  <a:latin typeface="思源宋体 CN" panose="02020400000000000000" charset="-122"/>
                  <a:ea typeface="思源宋体 CN" panose="02020400000000000000" charset="-122"/>
                  <a:sym typeface="+mn-ea"/>
                </a:rPr>
                <a:t>$250.00</a:t>
              </a:r>
              <a:endParaRPr lang="en-US" sz="2000" b="1" dirty="0">
                <a:solidFill>
                  <a:schemeClr val="accent1"/>
                </a:solidFill>
                <a:latin typeface="思源宋体 CN" panose="02020400000000000000" charset="-122"/>
                <a:ea typeface="思源宋体 CN" panose="02020400000000000000" charset="-122"/>
                <a:sym typeface="+mn-ea"/>
              </a:endParaRPr>
            </a:p>
          </p:txBody>
        </p:sp>
        <p:sp>
          <p:nvSpPr>
            <p:cNvPr id="72" name="TextBox 71"/>
            <p:cNvSpPr txBox="1"/>
            <p:nvPr>
              <p:custDataLst>
                <p:tags r:id="rId13"/>
              </p:custDataLst>
            </p:nvPr>
          </p:nvSpPr>
          <p:spPr>
            <a:xfrm>
              <a:off x="4769" y="7562"/>
              <a:ext cx="3022" cy="8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宋体 CN" panose="02020400000000000000" charset="-122"/>
                  <a:ea typeface="思源宋体 CN" panose="02020400000000000000" charset="-122"/>
                  <a:cs typeface="MiSans Bold" panose="00000800000000000000" charset="-122"/>
                  <a:sym typeface="+mn-ea"/>
                </a:rPr>
                <a:t>单击此处输入你的正文，文字是您思想的提炼</a:t>
              </a:r>
              <a:r>
                <a:rPr 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宋体 CN" panose="02020400000000000000" charset="-122"/>
                  <a:ea typeface="思源宋体 CN" panose="02020400000000000000" charset="-122"/>
                  <a:cs typeface="MiSans Bold" panose="00000800000000000000" charset="-122"/>
                  <a:sym typeface="+mn-ea"/>
                </a:rPr>
                <a:t>。</a:t>
              </a:r>
              <a:endParaRPr 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  <a:cs typeface="MiSans Bold" panose="00000800000000000000" charset="-122"/>
                <a:sym typeface="+mn-ea"/>
              </a:endParaRPr>
            </a:p>
          </p:txBody>
        </p:sp>
        <p:grpSp>
          <p:nvGrpSpPr>
            <p:cNvPr id="76" name="Group 75"/>
            <p:cNvGrpSpPr/>
            <p:nvPr/>
          </p:nvGrpSpPr>
          <p:grpSpPr>
            <a:xfrm>
              <a:off x="2762" y="2404"/>
              <a:ext cx="2149" cy="665"/>
              <a:chOff x="1035723" y="1786269"/>
              <a:chExt cx="1364577" cy="422176"/>
            </a:xfrm>
          </p:grpSpPr>
          <p:sp>
            <p:nvSpPr>
              <p:cNvPr id="75" name="Arrow: Pentagon 74"/>
              <p:cNvSpPr/>
              <p:nvPr>
                <p:custDataLst>
                  <p:tags r:id="rId14"/>
                </p:custDataLst>
              </p:nvPr>
            </p:nvSpPr>
            <p:spPr>
              <a:xfrm>
                <a:off x="1035723" y="1786269"/>
                <a:ext cx="1364577" cy="422176"/>
              </a:xfrm>
              <a:prstGeom prst="homePlate">
                <a:avLst>
                  <a:gd name="adj" fmla="val 22926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596900" dist="101600" dir="5400000" sx="81000" sy="81000" algn="t" rotWithShape="0">
                  <a:schemeClr val="accent1">
                    <a:lumMod val="60000"/>
                    <a:lumOff val="4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74" name="TextBox 73"/>
              <p:cNvSpPr txBox="1"/>
              <p:nvPr>
                <p:custDataLst>
                  <p:tags r:id="rId15"/>
                </p:custDataLst>
              </p:nvPr>
            </p:nvSpPr>
            <p:spPr>
              <a:xfrm>
                <a:off x="1039675" y="1835551"/>
                <a:ext cx="1254109" cy="3371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chemeClr val="lt1"/>
                    </a:solidFill>
                    <a:latin typeface="思源宋体 CN" panose="02020400000000000000" charset="-122"/>
                    <a:ea typeface="思源宋体 CN" panose="02020400000000000000" charset="-122"/>
                  </a:rPr>
                  <a:t>请输入标题</a:t>
                </a:r>
                <a:endParaRPr lang="zh-CN" altLang="en-US" sz="1600" b="1" dirty="0">
                  <a:solidFill>
                    <a:schemeClr val="lt1"/>
                  </a:solidFill>
                  <a:latin typeface="思源宋体 CN" panose="02020400000000000000" charset="-122"/>
                  <a:ea typeface="思源宋体 CN" panose="02020400000000000000" charset="-122"/>
                </a:endParaRPr>
              </a:p>
            </p:txBody>
          </p:sp>
        </p:grpSp>
      </p:grpSp>
      <p:pic>
        <p:nvPicPr>
          <p:cNvPr id="101" name="图片 100"/>
          <p:cNvPicPr/>
          <p:nvPr>
            <p:custDataLst>
              <p:tags r:id="rId16"/>
            </p:custDataLst>
          </p:nvPr>
        </p:nvPicPr>
        <p:blipFill>
          <a:blip r:embed="rId17">
            <a:biLevel thresh="50000"/>
            <a:lum bright="100000" contrast="6000"/>
          </a:blip>
          <a:stretch>
            <a:fillRect/>
          </a:stretch>
        </p:blipFill>
        <p:spPr>
          <a:xfrm>
            <a:off x="9767570" y="179705"/>
            <a:ext cx="2237740" cy="579755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" name="组合 1"/>
          <p:cNvGrpSpPr/>
          <p:nvPr/>
        </p:nvGrpSpPr>
        <p:grpSpPr>
          <a:xfrm>
            <a:off x="258354" y="6176249"/>
            <a:ext cx="11754033" cy="681990"/>
            <a:chOff x="258354" y="6176249"/>
            <a:chExt cx="11754033" cy="681990"/>
          </a:xfrm>
        </p:grpSpPr>
        <p:sp>
          <p:nvSpPr>
            <p:cNvPr id="29" name="文本框 28"/>
            <p:cNvSpPr txBox="1"/>
            <p:nvPr userDrawn="1">
              <p:custDataLst>
                <p:tags r:id="rId18"/>
              </p:custDataLst>
            </p:nvPr>
          </p:nvSpPr>
          <p:spPr bwMode="auto">
            <a:xfrm>
              <a:off x="4324637" y="6176249"/>
              <a:ext cx="3542727" cy="68199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>
                <a:lnSpc>
                  <a:spcPct val="120000"/>
                </a:lnSpc>
                <a:defRPr/>
              </a:pPr>
              <a:r>
                <a:rPr lang="zh-CN" altLang="en-US" sz="3200" dirty="0">
                  <a:solidFill>
                    <a:schemeClr val="bg1">
                      <a:lumMod val="75000"/>
                    </a:schemeClr>
                  </a:solidFill>
                  <a:latin typeface="指尖隶书体" panose="02010600010101010101" charset="-122"/>
                  <a:ea typeface="指尖隶书体" panose="02010600010101010101" charset="-122"/>
                  <a:cs typeface="指尖隶书体" panose="02010600010101010101" charset="-122"/>
                </a:rPr>
                <a:t>饮水思源</a:t>
              </a:r>
              <a:r>
                <a:rPr lang="en-US" altLang="zh-CN" sz="3200" dirty="0">
                  <a:solidFill>
                    <a:schemeClr val="bg1">
                      <a:lumMod val="75000"/>
                    </a:schemeClr>
                  </a:solidFill>
                  <a:latin typeface="指尖隶书体" panose="02010600010101010101" charset="-122"/>
                  <a:ea typeface="指尖隶书体" panose="02010600010101010101" charset="-122"/>
                  <a:cs typeface="指尖隶书体" panose="02010600010101010101" charset="-122"/>
                </a:rPr>
                <a:t> </a:t>
              </a:r>
              <a:r>
                <a:rPr lang="zh-CN" altLang="en-US" sz="3200" dirty="0">
                  <a:solidFill>
                    <a:schemeClr val="bg1">
                      <a:lumMod val="75000"/>
                    </a:schemeClr>
                  </a:solidFill>
                  <a:latin typeface="指尖隶书体" panose="02010600010101010101" charset="-122"/>
                  <a:ea typeface="指尖隶书体" panose="02010600010101010101" charset="-122"/>
                  <a:cs typeface="指尖隶书体" panose="02010600010101010101" charset="-122"/>
                </a:rPr>
                <a:t>爱国荣校</a:t>
              </a:r>
              <a:endParaRPr lang="zh-CN" altLang="en-US" sz="3200" dirty="0">
                <a:solidFill>
                  <a:schemeClr val="bg1">
                    <a:lumMod val="75000"/>
                  </a:schemeClr>
                </a:solidFill>
                <a:latin typeface="指尖隶书体" panose="02010600010101010101" charset="-122"/>
                <a:ea typeface="指尖隶书体" panose="02010600010101010101" charset="-122"/>
                <a:cs typeface="指尖隶书体" panose="02010600010101010101" charset="-122"/>
              </a:endParaRPr>
            </a:p>
          </p:txBody>
        </p:sp>
        <p:cxnSp>
          <p:nvCxnSpPr>
            <p:cNvPr id="30" name="直接连接符 29"/>
            <p:cNvCxnSpPr/>
            <p:nvPr userDrawn="1">
              <p:custDataLst>
                <p:tags r:id="rId19"/>
              </p:custDataLst>
            </p:nvPr>
          </p:nvCxnSpPr>
          <p:spPr>
            <a:xfrm>
              <a:off x="258354" y="6517205"/>
              <a:ext cx="406581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 userDrawn="1">
              <p:custDataLst>
                <p:tags r:id="rId20"/>
              </p:custDataLst>
            </p:nvPr>
          </p:nvCxnSpPr>
          <p:spPr>
            <a:xfrm>
              <a:off x="7946572" y="6517153"/>
              <a:ext cx="4065815" cy="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2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40" descr="C:/Users/Shelly/Desktop/421adc129n11edea411f25e90e8832ab.jpg421adc129n11edea411f25e90e8832ab"/>
          <p:cNvPicPr>
            <a:picLocks noChangeAspect="1"/>
          </p:cNvPicPr>
          <p:nvPr/>
        </p:nvPicPr>
        <p:blipFill>
          <a:blip r:embed="rId1"/>
          <a:srcRect t="10" b="10"/>
          <a:stretch>
            <a:fillRect/>
          </a:stretch>
        </p:blipFill>
        <p:spPr>
          <a:xfrm>
            <a:off x="5094605" y="1667510"/>
            <a:ext cx="3053715" cy="203581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8270875" y="1626870"/>
            <a:ext cx="3044825" cy="21228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5103495" y="3888740"/>
            <a:ext cx="3044825" cy="21228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7" name="文本框 16"/>
          <p:cNvSpPr txBox="1"/>
          <p:nvPr>
            <p:custDataLst>
              <p:tags r:id="rId4"/>
            </p:custDataLst>
          </p:nvPr>
        </p:nvSpPr>
        <p:spPr>
          <a:xfrm>
            <a:off x="1246505" y="2308860"/>
            <a:ext cx="3336290" cy="119888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rtlCol="0" anchor="t" anchorCtr="0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  <a:cs typeface="思源宋体 CN" panose="02020400000000000000" charset="-122"/>
                <a:sym typeface="+mn-ea"/>
              </a:rPr>
              <a:t>单击此处输入你的正文，文字是您思想的提炼，为了最终演示发布的良好效果，请尽量言简意赅的阐述观点；根据需要可酌情增减文字，以便观者可以准确理解您所传达的信息。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思源宋体 CN" panose="02020400000000000000" charset="-122"/>
              <a:ea typeface="思源宋体 CN" panose="02020400000000000000" charset="-122"/>
              <a:cs typeface="思源宋体 CN" panose="02020400000000000000" charset="-122"/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5"/>
            </p:custDataLst>
          </p:nvPr>
        </p:nvSpPr>
        <p:spPr>
          <a:xfrm flipH="1">
            <a:off x="1246505" y="1909445"/>
            <a:ext cx="203835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思源宋体 CN" panose="02020400000000000000" charset="-122"/>
                <a:sym typeface="+mn-ea"/>
              </a:rPr>
              <a:t>添加小标题</a:t>
            </a:r>
            <a:endParaRPr lang="zh-CN" altLang="en-US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思源宋体 CN" panose="02020400000000000000" charset="-122"/>
              <a:sym typeface="+mn-ea"/>
            </a:endParaRPr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1246505" y="4644390"/>
            <a:ext cx="3336290" cy="119888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rtlCol="0" anchor="t" anchorCtr="0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  <a:cs typeface="思源宋体 CN" panose="02020400000000000000" charset="-122"/>
                <a:sym typeface="+mn-ea"/>
              </a:rPr>
              <a:t>单击此处输入你的正文，文字是您思想的提炼，为了最终演示发布的良好效果，请尽量言简意赅的阐述观点；根据需要可酌情增减文字，以便观者可以准确理解您所传达的信息。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思源宋体 CN" panose="02020400000000000000" charset="-122"/>
              <a:ea typeface="思源宋体 CN" panose="02020400000000000000" charset="-122"/>
              <a:cs typeface="思源宋体 CN" panose="02020400000000000000" charset="-122"/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 flipH="1">
            <a:off x="1246505" y="4244975"/>
            <a:ext cx="203835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思源宋体 CN" panose="02020400000000000000" charset="-122"/>
                <a:sym typeface="+mn-ea"/>
              </a:rPr>
              <a:t>添加小标题</a:t>
            </a:r>
            <a:endParaRPr lang="zh-CN" altLang="en-US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思源宋体 CN" panose="02020400000000000000" charset="-122"/>
              <a:sym typeface="+mn-ea"/>
            </a:endParaRPr>
          </a:p>
        </p:txBody>
      </p:sp>
      <p:cxnSp>
        <p:nvCxnSpPr>
          <p:cNvPr id="12" name="直接连接符 11"/>
          <p:cNvCxnSpPr/>
          <p:nvPr>
            <p:custDataLst>
              <p:tags r:id="rId8"/>
            </p:custDataLst>
          </p:nvPr>
        </p:nvCxnSpPr>
        <p:spPr>
          <a:xfrm>
            <a:off x="1315720" y="3823970"/>
            <a:ext cx="3196590" cy="0"/>
          </a:xfrm>
          <a:prstGeom prst="line">
            <a:avLst/>
          </a:prstGeom>
          <a:ln w="1270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8803958" y="2521585"/>
            <a:ext cx="1976120" cy="922020"/>
          </a:xfrm>
          <a:prstGeom prst="rect">
            <a:avLst/>
          </a:prstGeom>
          <a:noFill/>
        </p:spPr>
        <p:txBody>
          <a:bodyPr vert="horz" wrap="square" rtlCol="0" anchor="t" anchorCtr="0">
            <a:spAutoFit/>
          </a:bodyPr>
          <a:lstStyle/>
          <a:p>
            <a:pPr algn="l" fontAlgn="auto">
              <a:lnSpc>
                <a:spcPct val="150000"/>
              </a:lnSpc>
              <a:spcAft>
                <a:spcPts val="1000"/>
              </a:spcAft>
            </a:pPr>
            <a:r>
              <a:rPr lang="zh-CN" altLang="en-US" sz="1200">
                <a:solidFill>
                  <a:schemeClr val="lt1">
                    <a:alpha val="70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  <a:cs typeface="思源宋体 CN" panose="02020400000000000000" charset="-122"/>
                <a:sym typeface="+mn-ea"/>
              </a:rPr>
              <a:t>单击此处输入你的正文，文字是您思想的提炼，请尽量言简意赅的阐述观点。</a:t>
            </a:r>
            <a:endParaRPr lang="zh-CN" altLang="en-US" sz="1200">
              <a:solidFill>
                <a:schemeClr val="lt1">
                  <a:alpha val="70000"/>
                </a:schemeClr>
              </a:solidFill>
              <a:latin typeface="思源宋体 CN" panose="02020400000000000000" charset="-122"/>
              <a:ea typeface="思源宋体 CN" panose="02020400000000000000" charset="-122"/>
              <a:cs typeface="思源宋体 CN" panose="02020400000000000000" charset="-122"/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0"/>
            </p:custDataLst>
          </p:nvPr>
        </p:nvSpPr>
        <p:spPr>
          <a:xfrm flipH="1">
            <a:off x="8803958" y="2198370"/>
            <a:ext cx="1325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  <a:cs typeface="思源宋体 CN" panose="02020400000000000000" charset="-122"/>
                <a:sym typeface="+mn-ea"/>
              </a:rPr>
              <a:t>添加小标题</a:t>
            </a:r>
            <a:endParaRPr lang="zh-CN" altLang="en-US">
              <a:solidFill>
                <a:schemeClr val="lt1"/>
              </a:solidFill>
              <a:latin typeface="MiSans Bold" panose="00000800000000000000" charset="-122"/>
              <a:ea typeface="MiSans Bold" panose="00000800000000000000" charset="-122"/>
              <a:cs typeface="思源宋体 CN" panose="02020400000000000000" charset="-122"/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1"/>
            </p:custDataLst>
          </p:nvPr>
        </p:nvSpPr>
        <p:spPr>
          <a:xfrm>
            <a:off x="5581015" y="4787900"/>
            <a:ext cx="2449195" cy="922020"/>
          </a:xfrm>
          <a:prstGeom prst="rect">
            <a:avLst/>
          </a:prstGeom>
          <a:noFill/>
        </p:spPr>
        <p:txBody>
          <a:bodyPr vert="horz" wrap="square" rtlCol="0" anchor="t" anchorCtr="0">
            <a:spAutoFit/>
          </a:bodyPr>
          <a:lstStyle/>
          <a:p>
            <a:pPr algn="l" fontAlgn="auto">
              <a:lnSpc>
                <a:spcPct val="150000"/>
              </a:lnSpc>
              <a:spcAft>
                <a:spcPts val="1000"/>
              </a:spcAft>
            </a:pPr>
            <a:r>
              <a:rPr lang="zh-CN" altLang="en-US" sz="1200">
                <a:solidFill>
                  <a:schemeClr val="lt1">
                    <a:alpha val="70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  <a:cs typeface="思源宋体 CN" panose="02020400000000000000" charset="-122"/>
                <a:sym typeface="+mn-ea"/>
              </a:rPr>
              <a:t>单击此处输入你的正文，文字是您思想的提炼，请尽量言简意赅的阐述观点</a:t>
            </a:r>
            <a:r>
              <a:rPr lang="zh-CN" altLang="en-US" sz="1200">
                <a:solidFill>
                  <a:schemeClr val="lt1">
                    <a:alpha val="70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  <a:cs typeface="思源宋体 CN" panose="02020400000000000000" charset="-122"/>
              </a:rPr>
              <a:t>。</a:t>
            </a:r>
            <a:endParaRPr lang="zh-CN" altLang="en-US" sz="1200">
              <a:solidFill>
                <a:schemeClr val="lt1">
                  <a:alpha val="70000"/>
                </a:schemeClr>
              </a:solidFill>
              <a:latin typeface="思源宋体 CN" panose="02020400000000000000" charset="-122"/>
              <a:ea typeface="思源宋体 CN" panose="02020400000000000000" charset="-122"/>
              <a:cs typeface="思源宋体 CN" panose="02020400000000000000" charset="-122"/>
            </a:endParaRPr>
          </a:p>
        </p:txBody>
      </p:sp>
      <p:sp>
        <p:nvSpPr>
          <p:cNvPr id="20" name="文本框 19"/>
          <p:cNvSpPr txBox="1"/>
          <p:nvPr>
            <p:custDataLst>
              <p:tags r:id="rId12"/>
            </p:custDataLst>
          </p:nvPr>
        </p:nvSpPr>
        <p:spPr>
          <a:xfrm flipH="1">
            <a:off x="5580698" y="4464685"/>
            <a:ext cx="1325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  <a:cs typeface="思源宋体 CN" panose="02020400000000000000" charset="-122"/>
                <a:sym typeface="+mn-ea"/>
              </a:rPr>
              <a:t>添加小标题</a:t>
            </a:r>
            <a:endParaRPr lang="zh-CN" altLang="en-US">
              <a:solidFill>
                <a:schemeClr val="lt1"/>
              </a:solidFill>
              <a:latin typeface="MiSans Bold" panose="00000800000000000000" charset="-122"/>
              <a:ea typeface="MiSans Bold" panose="00000800000000000000" charset="-122"/>
              <a:cs typeface="思源宋体 CN" panose="02020400000000000000" charset="-122"/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3"/>
            </p:custDataLst>
          </p:nvPr>
        </p:nvSpPr>
        <p:spPr>
          <a:xfrm>
            <a:off x="9674225" y="1648460"/>
            <a:ext cx="1609090" cy="92202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r" fontAlgn="auto"/>
            <a:r>
              <a:rPr lang="en-US" altLang="zh-CN" sz="5400">
                <a:ln>
                  <a:solidFill>
                    <a:schemeClr val="lt1">
                      <a:alpha val="20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  <a:cs typeface="思源宋体 CN" panose="02020400000000000000" charset="-122"/>
              </a:rPr>
              <a:t>01</a:t>
            </a:r>
            <a:endParaRPr lang="en-US" altLang="zh-CN" sz="5400">
              <a:ln>
                <a:solidFill>
                  <a:schemeClr val="lt1">
                    <a:alpha val="20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  <a:cs typeface="思源宋体 CN" panose="02020400000000000000" charset="-122"/>
            </a:endParaRPr>
          </a:p>
        </p:txBody>
      </p:sp>
      <p:sp>
        <p:nvSpPr>
          <p:cNvPr id="22" name="文本框 21"/>
          <p:cNvSpPr txBox="1"/>
          <p:nvPr>
            <p:custDataLst>
              <p:tags r:id="rId14"/>
            </p:custDataLst>
          </p:nvPr>
        </p:nvSpPr>
        <p:spPr>
          <a:xfrm>
            <a:off x="6506845" y="3907790"/>
            <a:ext cx="1609090" cy="92202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r" fontAlgn="auto"/>
            <a:r>
              <a:rPr lang="en-US" altLang="zh-CN" sz="5400">
                <a:ln>
                  <a:solidFill>
                    <a:schemeClr val="lt1">
                      <a:alpha val="20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  <a:cs typeface="思源宋体 CN" panose="02020400000000000000" charset="-122"/>
              </a:rPr>
              <a:t>02</a:t>
            </a:r>
            <a:endParaRPr lang="en-US" altLang="zh-CN" sz="5400">
              <a:ln>
                <a:solidFill>
                  <a:schemeClr val="lt1">
                    <a:alpha val="20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  <a:cs typeface="思源宋体 CN" panose="02020400000000000000" charset="-122"/>
            </a:endParaRPr>
          </a:p>
        </p:txBody>
      </p:sp>
      <p:sp>
        <p:nvSpPr>
          <p:cNvPr id="13" name="矩形 12"/>
          <p:cNvSpPr/>
          <p:nvPr>
            <p:custDataLst>
              <p:tags r:id="rId15"/>
            </p:custDataLst>
          </p:nvPr>
        </p:nvSpPr>
        <p:spPr>
          <a:xfrm>
            <a:off x="0" y="-635"/>
            <a:ext cx="12192000" cy="936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90855" y="174948"/>
            <a:ext cx="93859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rPr>
              <a:t>单击此处添加大标题</a:t>
            </a:r>
            <a:endParaRPr lang="zh-CN" altLang="en-US" sz="3200" b="1">
              <a:solidFill>
                <a:schemeClr val="lt1"/>
              </a:solidFill>
              <a:latin typeface="MiSans Bold" panose="00000800000000000000" charset="-122"/>
              <a:ea typeface="MiSans Bold" panose="00000800000000000000" charset="-122"/>
            </a:endParaRPr>
          </a:p>
        </p:txBody>
      </p:sp>
      <p:pic>
        <p:nvPicPr>
          <p:cNvPr id="40" name="图片 39" descr="C:/Users/Shelly/Desktop/099bb5427sa1967419f08a2952bacc52.jpg099bb5427sa1967419f08a2952bacc52"/>
          <p:cNvPicPr>
            <a:picLocks noChangeAspect="1"/>
          </p:cNvPicPr>
          <p:nvPr/>
        </p:nvPicPr>
        <p:blipFill>
          <a:blip r:embed="rId16"/>
          <a:srcRect l="2048" r="2048"/>
          <a:stretch>
            <a:fillRect/>
          </a:stretch>
        </p:blipFill>
        <p:spPr>
          <a:xfrm>
            <a:off x="8270875" y="3888740"/>
            <a:ext cx="3054985" cy="2123440"/>
          </a:xfrm>
          <a:prstGeom prst="rect">
            <a:avLst/>
          </a:prstGeom>
        </p:spPr>
      </p:pic>
      <p:pic>
        <p:nvPicPr>
          <p:cNvPr id="101" name="图片 100"/>
          <p:cNvPicPr/>
          <p:nvPr>
            <p:custDataLst>
              <p:tags r:id="rId17"/>
            </p:custDataLst>
          </p:nvPr>
        </p:nvPicPr>
        <p:blipFill>
          <a:blip r:embed="rId18">
            <a:biLevel thresh="50000"/>
            <a:lum bright="100000" contrast="6000"/>
          </a:blip>
          <a:stretch>
            <a:fillRect/>
          </a:stretch>
        </p:blipFill>
        <p:spPr>
          <a:xfrm>
            <a:off x="9767570" y="179705"/>
            <a:ext cx="2237740" cy="579755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8" name="组合 27"/>
          <p:cNvGrpSpPr/>
          <p:nvPr/>
        </p:nvGrpSpPr>
        <p:grpSpPr>
          <a:xfrm>
            <a:off x="258354" y="6176249"/>
            <a:ext cx="11754033" cy="681990"/>
            <a:chOff x="258354" y="6176249"/>
            <a:chExt cx="11754033" cy="681990"/>
          </a:xfrm>
        </p:grpSpPr>
        <p:sp>
          <p:nvSpPr>
            <p:cNvPr id="29" name="文本框 28"/>
            <p:cNvSpPr txBox="1"/>
            <p:nvPr userDrawn="1">
              <p:custDataLst>
                <p:tags r:id="rId19"/>
              </p:custDataLst>
            </p:nvPr>
          </p:nvSpPr>
          <p:spPr bwMode="auto">
            <a:xfrm>
              <a:off x="4324637" y="6176249"/>
              <a:ext cx="3542727" cy="68199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>
                <a:lnSpc>
                  <a:spcPct val="120000"/>
                </a:lnSpc>
                <a:defRPr/>
              </a:pPr>
              <a:r>
                <a:rPr lang="zh-CN" altLang="en-US" sz="3200" dirty="0">
                  <a:solidFill>
                    <a:schemeClr val="bg1">
                      <a:lumMod val="75000"/>
                    </a:schemeClr>
                  </a:solidFill>
                  <a:latin typeface="指尖隶书体" panose="02010600010101010101" charset="-122"/>
                  <a:ea typeface="指尖隶书体" panose="02010600010101010101" charset="-122"/>
                  <a:cs typeface="指尖隶书体" panose="02010600010101010101" charset="-122"/>
                </a:rPr>
                <a:t>饮水思源</a:t>
              </a:r>
              <a:r>
                <a:rPr lang="en-US" altLang="zh-CN" sz="3200" dirty="0">
                  <a:solidFill>
                    <a:schemeClr val="bg1">
                      <a:lumMod val="75000"/>
                    </a:schemeClr>
                  </a:solidFill>
                  <a:latin typeface="指尖隶书体" panose="02010600010101010101" charset="-122"/>
                  <a:ea typeface="指尖隶书体" panose="02010600010101010101" charset="-122"/>
                  <a:cs typeface="指尖隶书体" panose="02010600010101010101" charset="-122"/>
                </a:rPr>
                <a:t> </a:t>
              </a:r>
              <a:r>
                <a:rPr lang="zh-CN" altLang="en-US" sz="3200" dirty="0">
                  <a:solidFill>
                    <a:schemeClr val="bg1">
                      <a:lumMod val="75000"/>
                    </a:schemeClr>
                  </a:solidFill>
                  <a:latin typeface="指尖隶书体" panose="02010600010101010101" charset="-122"/>
                  <a:ea typeface="指尖隶书体" panose="02010600010101010101" charset="-122"/>
                  <a:cs typeface="指尖隶书体" panose="02010600010101010101" charset="-122"/>
                </a:rPr>
                <a:t>爱国荣校</a:t>
              </a:r>
              <a:endParaRPr lang="zh-CN" altLang="en-US" sz="3200" dirty="0">
                <a:solidFill>
                  <a:schemeClr val="bg1">
                    <a:lumMod val="75000"/>
                  </a:schemeClr>
                </a:solidFill>
                <a:latin typeface="指尖隶书体" panose="02010600010101010101" charset="-122"/>
                <a:ea typeface="指尖隶书体" panose="02010600010101010101" charset="-122"/>
                <a:cs typeface="指尖隶书体" panose="02010600010101010101" charset="-122"/>
              </a:endParaRPr>
            </a:p>
          </p:txBody>
        </p:sp>
        <p:cxnSp>
          <p:nvCxnSpPr>
            <p:cNvPr id="30" name="直接连接符 29"/>
            <p:cNvCxnSpPr/>
            <p:nvPr userDrawn="1">
              <p:custDataLst>
                <p:tags r:id="rId20"/>
              </p:custDataLst>
            </p:nvPr>
          </p:nvCxnSpPr>
          <p:spPr>
            <a:xfrm>
              <a:off x="258354" y="6517205"/>
              <a:ext cx="406581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 userDrawn="1">
              <p:custDataLst>
                <p:tags r:id="rId21"/>
              </p:custDataLst>
            </p:nvPr>
          </p:nvCxnSpPr>
          <p:spPr>
            <a:xfrm>
              <a:off x="7946572" y="6517153"/>
              <a:ext cx="4065815" cy="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2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>
            <p:custDataLst>
              <p:tags r:id="rId1"/>
            </p:custDataLst>
          </p:nvPr>
        </p:nvSpPr>
        <p:spPr>
          <a:xfrm>
            <a:off x="-7620" y="-8890"/>
            <a:ext cx="12192000" cy="27082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2866708" y="3058160"/>
            <a:ext cx="6458585" cy="2341245"/>
            <a:chOff x="4538" y="3754"/>
            <a:chExt cx="10171" cy="3687"/>
          </a:xfrm>
        </p:grpSpPr>
        <p:sp>
          <p:nvSpPr>
            <p:cNvPr id="12" name="文本框 11"/>
            <p:cNvSpPr txBox="1"/>
            <p:nvPr/>
          </p:nvSpPr>
          <p:spPr>
            <a:xfrm>
              <a:off x="4538" y="5477"/>
              <a:ext cx="10171" cy="12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 fontAlgn="ctr">
                <a:lnSpc>
                  <a:spcPct val="100000"/>
                </a:lnSpc>
              </a:pPr>
              <a:r>
                <a:rPr lang="zh-CN" altLang="en-US" sz="4400">
                  <a:solidFill>
                    <a:schemeClr val="accent1"/>
                  </a:solidFill>
                  <a:latin typeface="华康俪金黑W8" panose="020B0809000000000000" charset="-122"/>
                  <a:ea typeface="华康俪金黑W8" panose="020B0809000000000000" charset="-122"/>
                </a:rPr>
                <a:t>答辩主题四</a:t>
              </a:r>
              <a:endParaRPr lang="zh-CN" altLang="en-US" sz="4400">
                <a:solidFill>
                  <a:schemeClr val="accent1"/>
                </a:solidFill>
                <a:latin typeface="华康俪金黑W8" panose="020B0809000000000000" charset="-122"/>
                <a:ea typeface="华康俪金黑W8" panose="020B0809000000000000" charset="-122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2"/>
              </p:custDataLst>
            </p:nvPr>
          </p:nvSpPr>
          <p:spPr>
            <a:xfrm>
              <a:off x="4877" y="6910"/>
              <a:ext cx="9493" cy="53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 fontAlgn="ctr">
                <a:lnSpc>
                  <a:spcPct val="100000"/>
                </a:lnSpc>
              </a:pPr>
              <a:r>
                <a:rPr lang="en-US" altLang="zh-CN" sz="1600" b="1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宋体 CN" panose="02020400000000000000" charset="-122"/>
                  <a:ea typeface="思源宋体 CN" panose="02020400000000000000" charset="-122"/>
                </a:rPr>
                <a:t>Topic 04</a:t>
              </a:r>
              <a:endParaRPr lang="en-US" altLang="zh-CN" sz="1600" b="1">
                <a:solidFill>
                  <a:schemeClr val="tx1">
                    <a:lumMod val="50000"/>
                    <a:lumOff val="50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695" y="3754"/>
              <a:ext cx="3811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 fontAlgn="ctr">
                <a:lnSpc>
                  <a:spcPct val="100000"/>
                </a:lnSpc>
              </a:pPr>
              <a:r>
                <a:rPr lang="en-US" altLang="zh-CN" sz="7200" b="1">
                  <a:solidFill>
                    <a:srgbClr val="000000"/>
                  </a:solidFill>
                  <a:latin typeface="Bodoni MT Black" panose="02070A03080606020203" charset="0"/>
                  <a:ea typeface="MiSans Bold" panose="00000800000000000000" charset="-122"/>
                  <a:cs typeface="Bodoni MT Black" panose="02070A03080606020203" charset="0"/>
                </a:rPr>
                <a:t>04</a:t>
              </a:r>
              <a:endParaRPr lang="en-US" altLang="zh-CN" sz="7200" b="1">
                <a:solidFill>
                  <a:srgbClr val="000000"/>
                </a:solidFill>
                <a:latin typeface="Bodoni MT Black" panose="02070A03080606020203" charset="0"/>
                <a:ea typeface="MiSans Bold" panose="00000800000000000000" charset="-122"/>
                <a:cs typeface="Bodoni MT Black" panose="02070A03080606020203" charset="0"/>
              </a:endParaRPr>
            </a:p>
          </p:txBody>
        </p:sp>
      </p:grpSp>
      <p:pic>
        <p:nvPicPr>
          <p:cNvPr id="2" name="图片 1" descr="bd5aa69802da2326352763d2e2d82ef7"/>
          <p:cNvPicPr>
            <a:picLocks noChangeAspect="1"/>
          </p:cNvPicPr>
          <p:nvPr/>
        </p:nvPicPr>
        <p:blipFill>
          <a:blip r:embed="rId3"/>
          <a:srcRect t="45803" b="18918"/>
          <a:stretch>
            <a:fillRect/>
          </a:stretch>
        </p:blipFill>
        <p:spPr>
          <a:xfrm>
            <a:off x="-7620" y="-8890"/>
            <a:ext cx="12199620" cy="2421255"/>
          </a:xfrm>
          <a:prstGeom prst="rect">
            <a:avLst/>
          </a:prstGeom>
        </p:spPr>
      </p:pic>
      <p:sp>
        <p:nvSpPr>
          <p:cNvPr id="4" name="平行四边形 3"/>
          <p:cNvSpPr/>
          <p:nvPr>
            <p:custDataLst>
              <p:tags r:id="rId4"/>
            </p:custDataLst>
          </p:nvPr>
        </p:nvSpPr>
        <p:spPr>
          <a:xfrm>
            <a:off x="0" y="4359275"/>
            <a:ext cx="12191365" cy="2498725"/>
          </a:xfrm>
          <a:prstGeom prst="parallelogram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alpha val="7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微软雅黑 Light" panose="020B0502040204020203" charset="-122"/>
              <a:cs typeface="+mn-cs"/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>
            <p:custDataLst>
              <p:tags r:id="rId1"/>
            </p:custDataLst>
          </p:nvPr>
        </p:nvSpPr>
        <p:spPr>
          <a:xfrm>
            <a:off x="0" y="-635"/>
            <a:ext cx="12192000" cy="936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90855" y="174948"/>
            <a:ext cx="93859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rPr>
              <a:t>单击此处添加大标题</a:t>
            </a:r>
            <a:endParaRPr lang="zh-CN" altLang="en-US" sz="3200" b="1">
              <a:solidFill>
                <a:schemeClr val="lt1"/>
              </a:solidFill>
              <a:latin typeface="MiSans Bold" panose="00000800000000000000" charset="-122"/>
              <a:ea typeface="MiSans Bold" panose="00000800000000000000" charset="-122"/>
            </a:endParaRPr>
          </a:p>
        </p:txBody>
      </p:sp>
      <p:pic>
        <p:nvPicPr>
          <p:cNvPr id="101" name="图片 100"/>
          <p:cNvPicPr/>
          <p:nvPr>
            <p:custDataLst>
              <p:tags r:id="rId2"/>
            </p:custDataLst>
          </p:nvPr>
        </p:nvPicPr>
        <p:blipFill>
          <a:blip r:embed="rId3">
            <a:biLevel thresh="50000"/>
            <a:lum bright="100000" contrast="6000"/>
          </a:blip>
          <a:stretch>
            <a:fillRect/>
          </a:stretch>
        </p:blipFill>
        <p:spPr>
          <a:xfrm>
            <a:off x="9767570" y="179705"/>
            <a:ext cx="2237740" cy="5797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37" b="5185"/>
          <a:stretch>
            <a:fillRect/>
          </a:stretch>
        </p:blipFill>
        <p:spPr>
          <a:xfrm>
            <a:off x="816010" y="1733250"/>
            <a:ext cx="5034314" cy="4184586"/>
          </a:xfrm>
          <a:prstGeom prst="rect">
            <a:avLst/>
          </a:prstGeom>
        </p:spPr>
      </p:pic>
      <p:sp>
        <p:nvSpPr>
          <p:cNvPr id="2" name="PA-矩形 2"/>
          <p:cNvSpPr/>
          <p:nvPr>
            <p:custDataLst>
              <p:tags r:id="rId6"/>
            </p:custDataLst>
          </p:nvPr>
        </p:nvSpPr>
        <p:spPr>
          <a:xfrm>
            <a:off x="1358924" y="2066303"/>
            <a:ext cx="4093629" cy="2260600"/>
          </a:xfrm>
          <a:prstGeom prst="rect">
            <a:avLst/>
          </a:prstGeom>
          <a:blipFill rotWithShape="1">
            <a:blip r:embed="rId7"/>
            <a:srcRect/>
            <a:stretch>
              <a:fillRect t="-4828" b="-48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8" name="组合 17"/>
          <p:cNvGrpSpPr/>
          <p:nvPr/>
        </p:nvGrpSpPr>
        <p:grpSpPr>
          <a:xfrm flipH="1">
            <a:off x="6525358" y="1789807"/>
            <a:ext cx="4382884" cy="2547322"/>
            <a:chOff x="8747036" y="2319451"/>
            <a:chExt cx="2800777" cy="2267097"/>
          </a:xfrm>
        </p:grpSpPr>
        <p:sp>
          <p:nvSpPr>
            <p:cNvPr id="19" name="矩形 18"/>
            <p:cNvSpPr/>
            <p:nvPr>
              <p:custDataLst>
                <p:tags r:id="rId8"/>
              </p:custDataLst>
            </p:nvPr>
          </p:nvSpPr>
          <p:spPr>
            <a:xfrm>
              <a:off x="8747037" y="2319451"/>
              <a:ext cx="2800776" cy="412728"/>
            </a:xfrm>
            <a:prstGeom prst="rect">
              <a:avLst/>
            </a:prstGeom>
            <a:solidFill>
              <a:srgbClr val="E2B8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Arial" panose="020B0604020202090204" pitchFamily="34" charset="0"/>
                  <a:sym typeface="Arial" panose="020B0604020202090204" pitchFamily="34" charset="0"/>
                </a:rPr>
                <a:t>在此添加副标题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90204" pitchFamily="34" charset="0"/>
                <a:sym typeface="Arial" panose="020B0604020202090204" pitchFamily="34" charset="0"/>
              </a:endParaRPr>
            </a:p>
          </p:txBody>
        </p:sp>
        <p:sp>
          <p:nvSpPr>
            <p:cNvPr id="20" name="矩形 19"/>
            <p:cNvSpPr/>
            <p:nvPr>
              <p:custDataLst>
                <p:tags r:id="rId9"/>
              </p:custDataLst>
            </p:nvPr>
          </p:nvSpPr>
          <p:spPr>
            <a:xfrm>
              <a:off x="8747036" y="4173820"/>
              <a:ext cx="2800777" cy="412728"/>
            </a:xfrm>
            <a:prstGeom prst="rect">
              <a:avLst/>
            </a:prstGeom>
            <a:solidFill>
              <a:srgbClr val="E2B8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Arial" panose="020B0604020202090204" pitchFamily="34" charset="0"/>
                  <a:sym typeface="Arial" panose="020B0604020202090204" pitchFamily="34" charset="0"/>
                </a:rPr>
                <a:t>在此添加副标题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90204" pitchFamily="34" charset="0"/>
                <a:sym typeface="Arial" panose="020B0604020202090204" pitchFamily="34" charset="0"/>
              </a:endParaRPr>
            </a:p>
          </p:txBody>
        </p:sp>
      </p:grpSp>
      <p:sp>
        <p:nvSpPr>
          <p:cNvPr id="21" name="PA-文本框 9"/>
          <p:cNvSpPr txBox="1"/>
          <p:nvPr>
            <p:custDataLst>
              <p:tags r:id="rId10"/>
            </p:custDataLst>
          </p:nvPr>
        </p:nvSpPr>
        <p:spPr>
          <a:xfrm>
            <a:off x="6471653" y="2482796"/>
            <a:ext cx="4490292" cy="93256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defTabSz="457200">
              <a:lnSpc>
                <a:spcPct val="130000"/>
              </a:lnSpc>
              <a:defRPr sz="1200">
                <a:solidFill>
                  <a:schemeClr val="bg1">
                    <a:lumMod val="50000"/>
                  </a:schemeClr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defRPr>
            </a:lvl1pPr>
          </a:lstStyle>
          <a:p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您的内容打在这里，或者通过复制您的文本后，在此框中选择粘贴，并选择只保留文字。在此录入上述图表的综合描述说明，在此录入上述图综合容表的打在这里</a:t>
            </a:r>
            <a:endParaRPr lang="zh-CN" altLang="en-US" sz="1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" name="PA-文本框 9"/>
          <p:cNvSpPr txBox="1"/>
          <p:nvPr>
            <p:custDataLst>
              <p:tags r:id="rId11"/>
            </p:custDataLst>
          </p:nvPr>
        </p:nvSpPr>
        <p:spPr>
          <a:xfrm>
            <a:off x="6471653" y="4528572"/>
            <a:ext cx="4490292" cy="93256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defTabSz="457200">
              <a:lnSpc>
                <a:spcPct val="130000"/>
              </a:lnSpc>
              <a:defRPr sz="1200">
                <a:solidFill>
                  <a:schemeClr val="bg1">
                    <a:lumMod val="50000"/>
                  </a:schemeClr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defRPr>
            </a:lvl1pPr>
          </a:lstStyle>
          <a:p>
            <a:r>
              <a:rPr lang="zh-CN" altLang="en-US" sz="1400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rPr>
              <a:t>您的内容打在这里，或者通过复制您的文本后，在此框中选择粘贴，并选择只保留文字。在此录入上述图表的综合描述说明，在此录入上述图综合容表的打在这里</a:t>
            </a:r>
            <a:endParaRPr lang="zh-CN" altLang="en-US" sz="1400" dirty="0">
              <a:solidFill>
                <a:srgbClr val="40404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文本框 22"/>
          <p:cNvSpPr txBox="1"/>
          <p:nvPr>
            <p:custDataLst>
              <p:tags r:id="rId12"/>
            </p:custDataLst>
          </p:nvPr>
        </p:nvSpPr>
        <p:spPr>
          <a:xfrm>
            <a:off x="6231721" y="2483053"/>
            <a:ext cx="240308" cy="222250"/>
          </a:xfrm>
          <a:custGeom>
            <a:avLst/>
            <a:gdLst/>
            <a:ahLst/>
            <a:cxnLst/>
            <a:rect l="l" t="t" r="r" b="b"/>
            <a:pathLst>
              <a:path w="639659" h="591592">
                <a:moveTo>
                  <a:pt x="585430" y="0"/>
                </a:moveTo>
                <a:lnTo>
                  <a:pt x="639659" y="86274"/>
                </a:lnTo>
                <a:cubicBezTo>
                  <a:pt x="594468" y="105172"/>
                  <a:pt x="561191" y="133314"/>
                  <a:pt x="539828" y="170699"/>
                </a:cubicBezTo>
                <a:cubicBezTo>
                  <a:pt x="518465" y="208084"/>
                  <a:pt x="506551" y="262519"/>
                  <a:pt x="504086" y="334003"/>
                </a:cubicBezTo>
                <a:lnTo>
                  <a:pt x="619939" y="334003"/>
                </a:lnTo>
                <a:lnTo>
                  <a:pt x="619939" y="591592"/>
                </a:lnTo>
                <a:lnTo>
                  <a:pt x="382070" y="591592"/>
                </a:lnTo>
                <a:lnTo>
                  <a:pt x="382070" y="388232"/>
                </a:lnTo>
                <a:cubicBezTo>
                  <a:pt x="382070" y="278130"/>
                  <a:pt x="395216" y="198430"/>
                  <a:pt x="421509" y="149131"/>
                </a:cubicBezTo>
                <a:cubicBezTo>
                  <a:pt x="456019" y="83398"/>
                  <a:pt x="510659" y="33688"/>
                  <a:pt x="585430" y="0"/>
                </a:cubicBezTo>
                <a:close/>
                <a:moveTo>
                  <a:pt x="203360" y="0"/>
                </a:moveTo>
                <a:lnTo>
                  <a:pt x="257589" y="86274"/>
                </a:lnTo>
                <a:cubicBezTo>
                  <a:pt x="212398" y="105172"/>
                  <a:pt x="179121" y="133314"/>
                  <a:pt x="157758" y="170699"/>
                </a:cubicBezTo>
                <a:cubicBezTo>
                  <a:pt x="136395" y="208084"/>
                  <a:pt x="124481" y="262519"/>
                  <a:pt x="122016" y="334003"/>
                </a:cubicBezTo>
                <a:lnTo>
                  <a:pt x="237869" y="334003"/>
                </a:lnTo>
                <a:lnTo>
                  <a:pt x="237869" y="591592"/>
                </a:lnTo>
                <a:lnTo>
                  <a:pt x="0" y="591592"/>
                </a:lnTo>
                <a:lnTo>
                  <a:pt x="0" y="388232"/>
                </a:lnTo>
                <a:cubicBezTo>
                  <a:pt x="0" y="278130"/>
                  <a:pt x="13147" y="198430"/>
                  <a:pt x="39440" y="149131"/>
                </a:cubicBezTo>
                <a:cubicBezTo>
                  <a:pt x="73949" y="83398"/>
                  <a:pt x="128589" y="33688"/>
                  <a:pt x="203360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endParaRPr lang="zh-CN" altLang="en-US" sz="19900" dirty="0"/>
          </a:p>
        </p:txBody>
      </p:sp>
      <p:sp>
        <p:nvSpPr>
          <p:cNvPr id="24" name="文本框 23"/>
          <p:cNvSpPr txBox="1"/>
          <p:nvPr>
            <p:custDataLst>
              <p:tags r:id="rId13"/>
            </p:custDataLst>
          </p:nvPr>
        </p:nvSpPr>
        <p:spPr>
          <a:xfrm>
            <a:off x="6231721" y="4529023"/>
            <a:ext cx="240308" cy="222250"/>
          </a:xfrm>
          <a:custGeom>
            <a:avLst/>
            <a:gdLst/>
            <a:ahLst/>
            <a:cxnLst/>
            <a:rect l="l" t="t" r="r" b="b"/>
            <a:pathLst>
              <a:path w="639659" h="591592">
                <a:moveTo>
                  <a:pt x="585430" y="0"/>
                </a:moveTo>
                <a:lnTo>
                  <a:pt x="639659" y="86274"/>
                </a:lnTo>
                <a:cubicBezTo>
                  <a:pt x="594468" y="105172"/>
                  <a:pt x="561191" y="133314"/>
                  <a:pt x="539828" y="170699"/>
                </a:cubicBezTo>
                <a:cubicBezTo>
                  <a:pt x="518465" y="208084"/>
                  <a:pt x="506551" y="262519"/>
                  <a:pt x="504086" y="334003"/>
                </a:cubicBezTo>
                <a:lnTo>
                  <a:pt x="619939" y="334003"/>
                </a:lnTo>
                <a:lnTo>
                  <a:pt x="619939" y="591592"/>
                </a:lnTo>
                <a:lnTo>
                  <a:pt x="382070" y="591592"/>
                </a:lnTo>
                <a:lnTo>
                  <a:pt x="382070" y="388232"/>
                </a:lnTo>
                <a:cubicBezTo>
                  <a:pt x="382070" y="278130"/>
                  <a:pt x="395216" y="198430"/>
                  <a:pt x="421509" y="149131"/>
                </a:cubicBezTo>
                <a:cubicBezTo>
                  <a:pt x="456019" y="83398"/>
                  <a:pt x="510659" y="33688"/>
                  <a:pt x="585430" y="0"/>
                </a:cubicBezTo>
                <a:close/>
                <a:moveTo>
                  <a:pt x="203360" y="0"/>
                </a:moveTo>
                <a:lnTo>
                  <a:pt x="257589" y="86274"/>
                </a:lnTo>
                <a:cubicBezTo>
                  <a:pt x="212398" y="105172"/>
                  <a:pt x="179121" y="133314"/>
                  <a:pt x="157758" y="170699"/>
                </a:cubicBezTo>
                <a:cubicBezTo>
                  <a:pt x="136395" y="208084"/>
                  <a:pt x="124481" y="262519"/>
                  <a:pt x="122016" y="334003"/>
                </a:cubicBezTo>
                <a:lnTo>
                  <a:pt x="237869" y="334003"/>
                </a:lnTo>
                <a:lnTo>
                  <a:pt x="237869" y="591592"/>
                </a:lnTo>
                <a:lnTo>
                  <a:pt x="0" y="591592"/>
                </a:lnTo>
                <a:lnTo>
                  <a:pt x="0" y="388232"/>
                </a:lnTo>
                <a:cubicBezTo>
                  <a:pt x="0" y="278130"/>
                  <a:pt x="13147" y="198430"/>
                  <a:pt x="39440" y="149131"/>
                </a:cubicBezTo>
                <a:cubicBezTo>
                  <a:pt x="73949" y="83398"/>
                  <a:pt x="128589" y="33688"/>
                  <a:pt x="203360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9900" dirty="0"/>
          </a:p>
        </p:txBody>
      </p:sp>
      <p:grpSp>
        <p:nvGrpSpPr>
          <p:cNvPr id="28" name="组合 27"/>
          <p:cNvGrpSpPr/>
          <p:nvPr/>
        </p:nvGrpSpPr>
        <p:grpSpPr>
          <a:xfrm>
            <a:off x="258354" y="6176249"/>
            <a:ext cx="11754033" cy="681990"/>
            <a:chOff x="258354" y="6176249"/>
            <a:chExt cx="11754033" cy="681990"/>
          </a:xfrm>
        </p:grpSpPr>
        <p:sp>
          <p:nvSpPr>
            <p:cNvPr id="29" name="文本框 28"/>
            <p:cNvSpPr txBox="1"/>
            <p:nvPr userDrawn="1">
              <p:custDataLst>
                <p:tags r:id="rId14"/>
              </p:custDataLst>
            </p:nvPr>
          </p:nvSpPr>
          <p:spPr bwMode="auto">
            <a:xfrm>
              <a:off x="4324637" y="6176249"/>
              <a:ext cx="3542727" cy="68199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>
                <a:lnSpc>
                  <a:spcPct val="120000"/>
                </a:lnSpc>
                <a:defRPr/>
              </a:pPr>
              <a:r>
                <a:rPr lang="zh-CN" altLang="en-US" sz="3200" dirty="0">
                  <a:solidFill>
                    <a:schemeClr val="bg1">
                      <a:lumMod val="75000"/>
                    </a:schemeClr>
                  </a:solidFill>
                  <a:latin typeface="指尖隶书体" panose="02010600010101010101" charset="-122"/>
                  <a:ea typeface="指尖隶书体" panose="02010600010101010101" charset="-122"/>
                  <a:cs typeface="指尖隶书体" panose="02010600010101010101" charset="-122"/>
                </a:rPr>
                <a:t>饮水思源</a:t>
              </a:r>
              <a:r>
                <a:rPr lang="en-US" altLang="zh-CN" sz="3200" dirty="0">
                  <a:solidFill>
                    <a:schemeClr val="bg1">
                      <a:lumMod val="75000"/>
                    </a:schemeClr>
                  </a:solidFill>
                  <a:latin typeface="指尖隶书体" panose="02010600010101010101" charset="-122"/>
                  <a:ea typeface="指尖隶书体" panose="02010600010101010101" charset="-122"/>
                  <a:cs typeface="指尖隶书体" panose="02010600010101010101" charset="-122"/>
                </a:rPr>
                <a:t> </a:t>
              </a:r>
              <a:r>
                <a:rPr lang="zh-CN" altLang="en-US" sz="3200" dirty="0">
                  <a:solidFill>
                    <a:schemeClr val="bg1">
                      <a:lumMod val="75000"/>
                    </a:schemeClr>
                  </a:solidFill>
                  <a:latin typeface="指尖隶书体" panose="02010600010101010101" charset="-122"/>
                  <a:ea typeface="指尖隶书体" panose="02010600010101010101" charset="-122"/>
                  <a:cs typeface="指尖隶书体" panose="02010600010101010101" charset="-122"/>
                </a:rPr>
                <a:t>爱国荣校</a:t>
              </a:r>
              <a:endParaRPr lang="zh-CN" altLang="en-US" sz="3200" dirty="0">
                <a:solidFill>
                  <a:schemeClr val="bg1">
                    <a:lumMod val="75000"/>
                  </a:schemeClr>
                </a:solidFill>
                <a:latin typeface="指尖隶书体" panose="02010600010101010101" charset="-122"/>
                <a:ea typeface="指尖隶书体" panose="02010600010101010101" charset="-122"/>
                <a:cs typeface="指尖隶书体" panose="02010600010101010101" charset="-122"/>
              </a:endParaRPr>
            </a:p>
          </p:txBody>
        </p:sp>
        <p:cxnSp>
          <p:nvCxnSpPr>
            <p:cNvPr id="30" name="直接连接符 29"/>
            <p:cNvCxnSpPr/>
            <p:nvPr userDrawn="1">
              <p:custDataLst>
                <p:tags r:id="rId15"/>
              </p:custDataLst>
            </p:nvPr>
          </p:nvCxnSpPr>
          <p:spPr>
            <a:xfrm>
              <a:off x="258354" y="6517205"/>
              <a:ext cx="406581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 userDrawn="1">
              <p:custDataLst>
                <p:tags r:id="rId16"/>
              </p:custDataLst>
            </p:nvPr>
          </p:nvCxnSpPr>
          <p:spPr>
            <a:xfrm>
              <a:off x="7946572" y="6517153"/>
              <a:ext cx="4065815" cy="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7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 bldLvl="0" animBg="1"/>
      <p:bldP spid="24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/Users/Shelly/Desktop/3c4e072e3i24c6b3e499cd69c3a09899.jpg3c4e072e3i24c6b3e499cd69c3a09899"/>
          <p:cNvPicPr>
            <a:picLocks noChangeAspect="1"/>
          </p:cNvPicPr>
          <p:nvPr/>
        </p:nvPicPr>
        <p:blipFill>
          <a:blip r:embed="rId1"/>
          <a:srcRect l="9145" r="106"/>
          <a:stretch>
            <a:fillRect/>
          </a:stretch>
        </p:blipFill>
        <p:spPr>
          <a:xfrm>
            <a:off x="0" y="0"/>
            <a:ext cx="9595485" cy="685800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9525" y="-18415"/>
            <a:ext cx="12182475" cy="6876415"/>
          </a:xfrm>
          <a:prstGeom prst="rect">
            <a:avLst/>
          </a:prstGeom>
          <a:gradFill>
            <a:gsLst>
              <a:gs pos="41000">
                <a:schemeClr val="accent1">
                  <a:alpha val="100000"/>
                </a:schemeClr>
              </a:gs>
              <a:gs pos="72000">
                <a:schemeClr val="accent1">
                  <a:alpha val="50000"/>
                </a:schemeClr>
              </a:gs>
              <a:gs pos="100000">
                <a:schemeClr val="accent1">
                  <a:alpha val="0"/>
                </a:schemeClr>
              </a:gs>
            </a:gsLst>
            <a:lin ang="978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788025" y="3199765"/>
            <a:ext cx="5988050" cy="7080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r">
              <a:lnSpc>
                <a:spcPct val="70000"/>
              </a:lnSpc>
            </a:pPr>
            <a:r>
              <a:rPr lang="en-US" altLang="zh-CN" sz="6000">
                <a:solidFill>
                  <a:srgbClr val="E2B86E">
                    <a:alpha val="80000"/>
                  </a:srgbClr>
                </a:solidFill>
                <a:latin typeface="Note Script SemiBold" charset="0"/>
                <a:cs typeface="Note Script SemiBold" charset="0"/>
              </a:rPr>
              <a:t>Thank you</a:t>
            </a:r>
            <a:endParaRPr lang="en-US" altLang="zh-CN" sz="6000">
              <a:solidFill>
                <a:srgbClr val="E2B86E">
                  <a:alpha val="80000"/>
                </a:srgbClr>
              </a:solidFill>
              <a:latin typeface="Note Script SemiBold" charset="0"/>
              <a:cs typeface="Note Script SemiBold" charset="0"/>
            </a:endParaRPr>
          </a:p>
          <a:p>
            <a:pPr algn="r">
              <a:lnSpc>
                <a:spcPct val="70000"/>
              </a:lnSpc>
            </a:pPr>
            <a:endParaRPr lang="en-US" altLang="zh-CN" sz="6000">
              <a:solidFill>
                <a:srgbClr val="E2B86E">
                  <a:alpha val="80000"/>
                </a:srgbClr>
              </a:solidFill>
              <a:latin typeface="Note Script SemiBold" charset="0"/>
              <a:cs typeface="Note Script SemiBold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074285" y="2127885"/>
            <a:ext cx="6458585" cy="161480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r" fontAlgn="ctr">
              <a:lnSpc>
                <a:spcPct val="150000"/>
              </a:lnSpc>
            </a:pPr>
            <a:r>
              <a:rPr lang="zh-CN" altLang="en-US" sz="6600">
                <a:solidFill>
                  <a:schemeClr val="lt1"/>
                </a:solidFill>
                <a:latin typeface="华康俪金黑W8" panose="020B0809000000000000" charset="-122"/>
                <a:ea typeface="华康俪金黑W8" panose="020B0809000000000000" charset="-122"/>
                <a:cs typeface="MiSans Bold" panose="00000800000000000000" charset="-122"/>
                <a:sym typeface="+mn-ea"/>
              </a:rPr>
              <a:t>感谢</a:t>
            </a:r>
            <a:endParaRPr lang="zh-CN" altLang="en-US" sz="6600">
              <a:solidFill>
                <a:schemeClr val="lt1"/>
              </a:solidFill>
              <a:latin typeface="华康俪金黑W8" panose="020B0809000000000000" charset="-122"/>
              <a:ea typeface="华康俪金黑W8" panose="020B0809000000000000" charset="-122"/>
              <a:cs typeface="MiSans Bold" panose="00000800000000000000" charset="-122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5121275" y="3809683"/>
            <a:ext cx="6458585" cy="73723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0" algn="r" fontAlgn="ctr">
              <a:lnSpc>
                <a:spcPct val="150000"/>
              </a:lnSpc>
            </a:pPr>
            <a:r>
              <a:rPr lang="zh-CN" altLang="en-US" sz="2800">
                <a:solidFill>
                  <a:schemeClr val="lt1"/>
                </a:solidFill>
                <a:latin typeface="儷宋 Pro" panose="02020300000000000000" charset="-120"/>
                <a:ea typeface="儷宋 Pro" panose="02020300000000000000" charset="-120"/>
                <a:cs typeface="思源宋体 CN" panose="02020400000000000000" charset="-122"/>
                <a:sym typeface="+mn-ea"/>
              </a:rPr>
              <a:t>北京交通大学答辩用演示模板</a:t>
            </a:r>
            <a:endParaRPr lang="zh-CN" altLang="en-US" sz="2800">
              <a:solidFill>
                <a:schemeClr val="lt1"/>
              </a:solidFill>
              <a:latin typeface="儷宋 Pro" panose="02020300000000000000" charset="-120"/>
              <a:ea typeface="儷宋 Pro" panose="02020300000000000000" charset="-120"/>
              <a:cs typeface="思源宋体 CN" panose="02020400000000000000" charset="-122"/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4"/>
            </p:custDataLst>
          </p:nvPr>
        </p:nvSpPr>
        <p:spPr>
          <a:xfrm>
            <a:off x="8378190" y="5215890"/>
            <a:ext cx="3077845" cy="5835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r" fontAlgn="ctr">
              <a:lnSpc>
                <a:spcPct val="100000"/>
              </a:lnSpc>
            </a:pPr>
            <a:r>
              <a:rPr lang="en-US" altLang="zh-CN" sz="3200">
                <a:solidFill>
                  <a:schemeClr val="lt1"/>
                </a:solidFill>
                <a:latin typeface="Colonna MT" panose="04020805060202030203" charset="0"/>
                <a:ea typeface="MiSans Bold" panose="00000800000000000000" charset="-122"/>
                <a:cs typeface="Colonna MT" panose="04020805060202030203" charset="0"/>
              </a:rPr>
              <a:t>20xx/xx/xx</a:t>
            </a:r>
            <a:endParaRPr lang="en-US" altLang="zh-CN" sz="3200">
              <a:solidFill>
                <a:schemeClr val="lt1"/>
              </a:solidFill>
              <a:latin typeface="Colonna MT" panose="04020805060202030203" charset="0"/>
              <a:ea typeface="MiSans Bold" panose="00000800000000000000" charset="-122"/>
              <a:cs typeface="Colonna MT" panose="04020805060202030203" charset="0"/>
            </a:endParaRPr>
          </a:p>
        </p:txBody>
      </p:sp>
      <p:grpSp>
        <p:nvGrpSpPr>
          <p:cNvPr id="19" name="组合 18"/>
          <p:cNvGrpSpPr/>
          <p:nvPr/>
        </p:nvGrpSpPr>
        <p:grpSpPr>
          <a:xfrm flipV="1">
            <a:off x="10971530" y="596900"/>
            <a:ext cx="288290" cy="159385"/>
            <a:chOff x="17277" y="1136"/>
            <a:chExt cx="454" cy="251"/>
          </a:xfrm>
          <a:solidFill>
            <a:schemeClr val="bg1"/>
          </a:solidFill>
        </p:grpSpPr>
        <p:sp>
          <p:nvSpPr>
            <p:cNvPr id="23" name="矩形 22"/>
            <p:cNvSpPr/>
            <p:nvPr>
              <p:custDataLst>
                <p:tags r:id="rId5"/>
              </p:custDataLst>
            </p:nvPr>
          </p:nvSpPr>
          <p:spPr>
            <a:xfrm>
              <a:off x="17448" y="1136"/>
              <a:ext cx="283" cy="91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  <a:sym typeface="+mn-ea"/>
              </a:endParaRPr>
            </a:p>
          </p:txBody>
        </p:sp>
        <p:sp>
          <p:nvSpPr>
            <p:cNvPr id="24" name="矩形 23"/>
            <p:cNvSpPr/>
            <p:nvPr>
              <p:custDataLst>
                <p:tags r:id="rId6"/>
              </p:custDataLst>
            </p:nvPr>
          </p:nvSpPr>
          <p:spPr>
            <a:xfrm>
              <a:off x="17277" y="1296"/>
              <a:ext cx="454" cy="91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  <a:sym typeface="+mn-ea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 rot="0">
            <a:off x="8854171" y="4614545"/>
            <a:ext cx="2601595" cy="445770"/>
            <a:chOff x="10258" y="7483"/>
            <a:chExt cx="4097" cy="702"/>
          </a:xfrm>
        </p:grpSpPr>
        <p:sp>
          <p:nvSpPr>
            <p:cNvPr id="4" name="文本框 3"/>
            <p:cNvSpPr txBox="1"/>
            <p:nvPr>
              <p:custDataLst>
                <p:tags r:id="rId7"/>
              </p:custDataLst>
            </p:nvPr>
          </p:nvSpPr>
          <p:spPr>
            <a:xfrm>
              <a:off x="10458" y="7557"/>
              <a:ext cx="3698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 fontAlgn="ctr">
                <a:lnSpc>
                  <a:spcPct val="100000"/>
                </a:lnSpc>
              </a:pPr>
              <a:r>
                <a:rPr lang="zh-CN" altLang="en-US" sz="2000" b="1">
                  <a:solidFill>
                    <a:schemeClr val="lt1"/>
                  </a:solidFill>
                  <a:latin typeface="微软雅黑" panose="020B0503020204020204" charset="-122"/>
                  <a:ea typeface="微软雅黑" panose="020B0503020204020204" charset="-122"/>
                  <a:cs typeface="MiSans Bold" panose="00000800000000000000" charset="-122"/>
                  <a:sym typeface="方正风雅楷宋简体 Medium" panose="02000600000000000000" charset="-122"/>
                </a:rPr>
                <a:t>演讲人：小红果</a:t>
              </a:r>
              <a:endParaRPr lang="zh-CN" altLang="en-US" sz="2000" b="1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  <a:cs typeface="MiSans Bold" panose="00000800000000000000" charset="-122"/>
                <a:sym typeface="方正风雅楷宋简体 Medium" panose="02000600000000000000" charset="-122"/>
              </a:endParaRPr>
            </a:p>
          </p:txBody>
        </p:sp>
        <p:sp>
          <p:nvSpPr>
            <p:cNvPr id="11" name="圆角矩形 10"/>
            <p:cNvSpPr/>
            <p:nvPr>
              <p:custDataLst>
                <p:tags r:id="rId8"/>
              </p:custDataLst>
            </p:nvPr>
          </p:nvSpPr>
          <p:spPr>
            <a:xfrm>
              <a:off x="10258" y="7483"/>
              <a:ext cx="4097" cy="702"/>
            </a:xfrm>
            <a:prstGeom prst="roundRect">
              <a:avLst>
                <a:gd name="adj" fmla="val 50000"/>
              </a:avLst>
            </a:prstGeom>
            <a:noFill/>
            <a:ln w="9525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/>
              <a:endParaRPr lang="zh-CN" altLang="en-US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  <a:sym typeface="+mn-ea"/>
              </a:endParaRPr>
            </a:p>
          </p:txBody>
        </p:sp>
      </p:grpSp>
      <p:pic>
        <p:nvPicPr>
          <p:cNvPr id="101" name="图片 100"/>
          <p:cNvPicPr/>
          <p:nvPr>
            <p:custDataLst>
              <p:tags r:id="rId9"/>
            </p:custDataLst>
          </p:nvPr>
        </p:nvPicPr>
        <p:blipFill>
          <a:blip r:embed="rId10">
            <a:biLevel thresh="50000"/>
            <a:lum bright="100000" contrast="6000"/>
          </a:blip>
          <a:stretch>
            <a:fillRect/>
          </a:stretch>
        </p:blipFill>
        <p:spPr>
          <a:xfrm>
            <a:off x="8181340" y="1481455"/>
            <a:ext cx="3274695" cy="89154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408045" y="2969260"/>
            <a:ext cx="11296650" cy="215944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600">
                <a:solidFill>
                  <a:srgbClr val="BE7949">
                    <a:alpha val="33000"/>
                  </a:srgbClr>
                </a:solidFill>
                <a:latin typeface="Broadway" panose="04040905080B02020502" charset="0"/>
                <a:cs typeface="Broadway" panose="04040905080B02020502" charset="0"/>
              </a:rPr>
              <a:t>ontent</a:t>
            </a:r>
            <a:endParaRPr lang="en-US" altLang="zh-CN" sz="16600">
              <a:solidFill>
                <a:srgbClr val="BE7949">
                  <a:alpha val="33000"/>
                </a:srgbClr>
              </a:solidFill>
              <a:latin typeface="Broadway" panose="04040905080B02020502" charset="0"/>
              <a:cs typeface="Broadway" panose="04040905080B02020502" charset="0"/>
            </a:endParaRPr>
          </a:p>
        </p:txBody>
      </p:sp>
      <p:sp>
        <p:nvSpPr>
          <p:cNvPr id="13" name="矩形 12"/>
          <p:cNvSpPr/>
          <p:nvPr>
            <p:custDataLst>
              <p:tags r:id="rId1"/>
            </p:custDataLst>
          </p:nvPr>
        </p:nvSpPr>
        <p:spPr>
          <a:xfrm>
            <a:off x="0" y="0"/>
            <a:ext cx="3524885" cy="685927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805180"/>
            <a:ext cx="5426710" cy="53848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4400">
                <a:solidFill>
                  <a:srgbClr val="BE7949"/>
                </a:solidFill>
                <a:latin typeface="Broadway" panose="04040905080B02020502" charset="0"/>
                <a:cs typeface="Broadway" panose="04040905080B02020502" charset="0"/>
              </a:rPr>
              <a:t>C</a:t>
            </a:r>
            <a:endParaRPr lang="en-US" altLang="zh-CN" sz="34400">
              <a:solidFill>
                <a:srgbClr val="BE7949"/>
              </a:solidFill>
              <a:latin typeface="Broadway" panose="04040905080B02020502" charset="0"/>
              <a:cs typeface="Broadway" panose="04040905080B02020502" charset="0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048385" y="1734185"/>
            <a:ext cx="1290320" cy="3704590"/>
          </a:xfrm>
          <a:prstGeom prst="rect">
            <a:avLst/>
          </a:prstGeom>
          <a:noFill/>
        </p:spPr>
        <p:txBody>
          <a:bodyPr vert="mongolianVert" wrap="square" rtlCol="0">
            <a:spAutoFit/>
          </a:bodyPr>
          <a:lstStyle/>
          <a:p>
            <a:pPr algn="ctr"/>
            <a:r>
              <a:rPr lang="zh-CN" altLang="en-US" sz="7200" spc="2000">
                <a:solidFill>
                  <a:srgbClr val="FFFFFF"/>
                </a:solidFill>
                <a:latin typeface="华康俪金黑W8" panose="020B0809000000000000" charset="-122"/>
                <a:ea typeface="华康俪金黑W8" panose="020B0809000000000000" charset="-122"/>
                <a:cs typeface="MiSans Bold" panose="00000800000000000000" charset="-122"/>
              </a:rPr>
              <a:t>目录</a:t>
            </a:r>
            <a:endParaRPr lang="zh-CN" altLang="en-US" sz="7200" spc="2000">
              <a:solidFill>
                <a:srgbClr val="FFFFFF"/>
              </a:solidFill>
              <a:latin typeface="华康俪金黑W8" panose="020B0809000000000000" charset="-122"/>
              <a:ea typeface="华康俪金黑W8" panose="020B0809000000000000" charset="-122"/>
              <a:cs typeface="MiSans Bold" panose="00000800000000000000" charset="-122"/>
            </a:endParaRP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7478395" y="1473835"/>
            <a:ext cx="4008684" cy="1933575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04800" sx="102000" sy="102000" algn="ctr" rotWithShape="0">
              <a:schemeClr val="accent1">
                <a:alpha val="1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47" name="组合 146"/>
          <p:cNvGrpSpPr/>
          <p:nvPr/>
        </p:nvGrpSpPr>
        <p:grpSpPr>
          <a:xfrm>
            <a:off x="3060700" y="1473835"/>
            <a:ext cx="4077263" cy="1933575"/>
            <a:chOff x="4809" y="2482"/>
            <a:chExt cx="6421" cy="3045"/>
          </a:xfrm>
        </p:grpSpPr>
        <p:sp>
          <p:nvSpPr>
            <p:cNvPr id="2" name="矩形 1"/>
            <p:cNvSpPr/>
            <p:nvPr>
              <p:custDataLst>
                <p:tags r:id="rId4"/>
              </p:custDataLst>
            </p:nvPr>
          </p:nvSpPr>
          <p:spPr>
            <a:xfrm>
              <a:off x="4832" y="2482"/>
              <a:ext cx="6313" cy="3045"/>
            </a:xfrm>
            <a:prstGeom prst="rect">
              <a:avLst/>
            </a:prstGeom>
            <a:solidFill>
              <a:schemeClr val="bg1">
                <a:alpha val="62000"/>
              </a:schemeClr>
            </a:solidFill>
            <a:ln>
              <a:noFill/>
            </a:ln>
            <a:effectLst>
              <a:outerShdw blurRad="304800" sx="102000" sy="102000" algn="ctr" rotWithShape="0">
                <a:schemeClr val="accent1">
                  <a:alpha val="1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895" y="2731"/>
              <a:ext cx="6335" cy="2303"/>
              <a:chOff x="11185" y="6972"/>
              <a:chExt cx="6156" cy="2303"/>
            </a:xfrm>
          </p:grpSpPr>
          <p:sp>
            <p:nvSpPr>
              <p:cNvPr id="14" name="文本框 13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11935" y="7891"/>
                <a:ext cx="4513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800" dirty="0">
                    <a:solidFill>
                      <a:schemeClr val="dk1"/>
                    </a:solidFill>
                    <a:latin typeface="MiSans Bold" panose="00000800000000000000" charset="-122"/>
                    <a:ea typeface="MiSans Bold" panose="00000800000000000000" charset="-122"/>
                    <a:cs typeface="MiSans Bold" panose="00000800000000000000" charset="-122"/>
                    <a:sym typeface="+mn-ea"/>
                  </a:rPr>
                  <a:t>答辩主题一</a:t>
                </a:r>
                <a:endParaRPr lang="zh-CN" altLang="en-US" sz="2800" dirty="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endParaRPr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13398" y="6972"/>
                <a:ext cx="1588" cy="91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4000" spc="100">
                    <a:gradFill flip="none" rotWithShape="1">
                      <a:gsLst>
                        <a:gs pos="51304">
                          <a:srgbClr val="7AD1EF"/>
                        </a:gs>
                        <a:gs pos="17000">
                          <a:srgbClr val="3795FE"/>
                        </a:gs>
                        <a:gs pos="84000">
                          <a:srgbClr val="8DF8EA"/>
                        </a:gs>
                      </a:gsLst>
                      <a:lin ang="2700000" scaled="1"/>
                      <a:tileRect/>
                    </a:gradFill>
                    <a:latin typeface="汉仪雅酷黑 55W" panose="020B0504020202020204" pitchFamily="34" charset="-122"/>
                    <a:ea typeface="汉仪雅酷黑 55W" panose="020B0504020202020204" pitchFamily="34" charset="-122"/>
                  </a:defRPr>
                </a:lvl1pPr>
              </a:lstStyle>
              <a:p>
                <a:pPr algn="ctr"/>
                <a:r>
                  <a:rPr lang="en-US" altLang="zh-CN" sz="3200" dirty="0">
                    <a:solidFill>
                      <a:schemeClr val="accent1"/>
                    </a:solidFill>
                    <a:latin typeface="MiSans Bold" panose="00000800000000000000" charset="-122"/>
                    <a:ea typeface="MiSans Bold" panose="00000800000000000000" charset="-122"/>
                    <a:cs typeface="MiSans Bold" panose="00000800000000000000" charset="-122"/>
                  </a:rPr>
                  <a:t>01</a:t>
                </a:r>
                <a:endParaRPr lang="en-US" altLang="zh-CN" sz="3200" dirty="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endParaRPr>
              </a:p>
            </p:txBody>
          </p:sp>
          <p:sp>
            <p:nvSpPr>
              <p:cNvPr id="16" name="矩形 15"/>
              <p:cNvSpPr/>
              <p:nvPr>
                <p:custDataLst>
                  <p:tags r:id="rId6"/>
                </p:custDataLst>
              </p:nvPr>
            </p:nvSpPr>
            <p:spPr>
              <a:xfrm>
                <a:off x="11185" y="8623"/>
                <a:ext cx="6156" cy="65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ctr">
                  <a:lnSpc>
                    <a:spcPct val="150000"/>
                  </a:lnSpc>
                  <a:buClrTx/>
                  <a:buSzTx/>
                  <a:buFontTx/>
                </a:pPr>
                <a:r>
                  <a:rPr lang="en-US" altLang="zh-CN" sz="140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思源宋体 CN" panose="02020400000000000000" charset="-122"/>
                    <a:ea typeface="思源宋体 CN" panose="02020400000000000000" charset="-122"/>
                    <a:cs typeface="MiSans Bold" panose="00000800000000000000" charset="-122"/>
                    <a:sym typeface="+mn-ea"/>
                  </a:rPr>
                  <a:t>Topic 01</a:t>
                </a:r>
                <a:endParaRPr lang="en-US" altLang="zh-CN" sz="1400">
                  <a:solidFill>
                    <a:schemeClr val="dk1">
                      <a:lumMod val="50000"/>
                      <a:lumOff val="50000"/>
                    </a:schemeClr>
                  </a:solidFill>
                  <a:latin typeface="思源宋体 CN" panose="02020400000000000000" charset="-122"/>
                  <a:ea typeface="思源宋体 CN" panose="02020400000000000000" charset="-122"/>
                  <a:cs typeface="MiSans Bold" panose="00000800000000000000" charset="-122"/>
                  <a:sym typeface="+mn-ea"/>
                </a:endParaRPr>
              </a:p>
            </p:txBody>
          </p:sp>
        </p:grpSp>
        <p:sp>
          <p:nvSpPr>
            <p:cNvPr id="4" name="矩形 3"/>
            <p:cNvSpPr/>
            <p:nvPr>
              <p:custDataLst>
                <p:tags r:id="rId7"/>
              </p:custDataLst>
            </p:nvPr>
          </p:nvSpPr>
          <p:spPr>
            <a:xfrm>
              <a:off x="4809" y="5414"/>
              <a:ext cx="6357" cy="1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7492365" y="1631950"/>
            <a:ext cx="4036695" cy="1775460"/>
            <a:chOff x="4832" y="2731"/>
            <a:chExt cx="6357" cy="2796"/>
          </a:xfrm>
          <a:solidFill>
            <a:schemeClr val="bg1">
              <a:alpha val="62000"/>
            </a:schemeClr>
          </a:solidFill>
        </p:grpSpPr>
        <p:grpSp>
          <p:nvGrpSpPr>
            <p:cNvPr id="159" name="组合 158"/>
            <p:cNvGrpSpPr/>
            <p:nvPr/>
          </p:nvGrpSpPr>
          <p:grpSpPr>
            <a:xfrm>
              <a:off x="5667" y="2731"/>
              <a:ext cx="4645" cy="2303"/>
              <a:chOff x="11935" y="6972"/>
              <a:chExt cx="4514" cy="2303"/>
            </a:xfrm>
            <a:grpFill/>
          </p:grpSpPr>
          <p:sp>
            <p:nvSpPr>
              <p:cNvPr id="160" name="文本框 159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11935" y="7891"/>
                <a:ext cx="4513" cy="82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grpFill/>
                  </a14:hiddenFill>
                </a:ext>
              </a:extLst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800" dirty="0">
                    <a:solidFill>
                      <a:schemeClr val="dk1"/>
                    </a:solidFill>
                    <a:latin typeface="MiSans Bold" panose="00000800000000000000" charset="-122"/>
                    <a:ea typeface="MiSans Bold" panose="00000800000000000000" charset="-122"/>
                    <a:cs typeface="MiSans Bold" panose="00000800000000000000" charset="-122"/>
                    <a:sym typeface="+mn-ea"/>
                  </a:rPr>
                  <a:t>答辩主题二</a:t>
                </a:r>
                <a:endParaRPr lang="zh-CN" altLang="en-US" sz="2800" dirty="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endParaRPr>
              </a:p>
            </p:txBody>
          </p:sp>
          <p:sp>
            <p:nvSpPr>
              <p:cNvPr id="161" name="文本框 160"/>
              <p:cNvSpPr txBox="1"/>
              <p:nvPr/>
            </p:nvSpPr>
            <p:spPr>
              <a:xfrm>
                <a:off x="13398" y="6972"/>
                <a:ext cx="1588" cy="91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grpFill/>
                  </a14:hiddenFill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4000" spc="100">
                    <a:gradFill flip="none" rotWithShape="1">
                      <a:gsLst>
                        <a:gs pos="51304">
                          <a:srgbClr val="7AD1EF"/>
                        </a:gs>
                        <a:gs pos="17000">
                          <a:srgbClr val="3795FE"/>
                        </a:gs>
                        <a:gs pos="84000">
                          <a:srgbClr val="8DF8EA"/>
                        </a:gs>
                      </a:gsLst>
                      <a:lin ang="2700000" scaled="1"/>
                      <a:tileRect/>
                    </a:gradFill>
                    <a:latin typeface="汉仪雅酷黑 55W" panose="020B0504020202020204" pitchFamily="34" charset="-122"/>
                    <a:ea typeface="汉仪雅酷黑 55W" panose="020B0504020202020204" pitchFamily="34" charset="-122"/>
                  </a:defRPr>
                </a:lvl1pPr>
              </a:lstStyle>
              <a:p>
                <a:pPr lvl="0" algn="ctr">
                  <a:buClrTx/>
                  <a:buSzTx/>
                  <a:buFontTx/>
                </a:pPr>
                <a:r>
                  <a:rPr lang="en-US" altLang="zh-CN" sz="3200" dirty="0">
                    <a:solidFill>
                      <a:schemeClr val="accent1"/>
                    </a:solidFill>
                    <a:latin typeface="MiSans Bold" panose="00000800000000000000" charset="-122"/>
                    <a:ea typeface="MiSans Bold" panose="00000800000000000000" charset="-122"/>
                    <a:cs typeface="MiSans Bold" panose="00000800000000000000" charset="-122"/>
                    <a:sym typeface="+mn-ea"/>
                  </a:rPr>
                  <a:t>02</a:t>
                </a:r>
                <a:endParaRPr lang="en-US" altLang="zh-CN" sz="3200" dirty="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endParaRPr>
              </a:p>
            </p:txBody>
          </p:sp>
          <p:sp>
            <p:nvSpPr>
              <p:cNvPr id="162" name="矩形 161"/>
              <p:cNvSpPr/>
              <p:nvPr>
                <p:custDataLst>
                  <p:tags r:id="rId9"/>
                </p:custDataLst>
              </p:nvPr>
            </p:nvSpPr>
            <p:spPr>
              <a:xfrm>
                <a:off x="11935" y="8623"/>
                <a:ext cx="4514" cy="6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grpFill/>
                  </a14:hiddenFill>
                </a:ext>
              </a:extLst>
            </p:spPr>
            <p:txBody>
              <a:bodyPr wrap="square">
                <a:spAutoFit/>
              </a:bodyPr>
              <a:lstStyle/>
              <a:p>
                <a:pPr lvl="0" algn="ctr">
                  <a:lnSpc>
                    <a:spcPct val="150000"/>
                  </a:lnSpc>
                  <a:buClrTx/>
                  <a:buSzTx/>
                  <a:buFontTx/>
                </a:pPr>
                <a:r>
                  <a:rPr lang="en-US" altLang="zh-CN" sz="140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思源宋体 CN" panose="02020400000000000000" charset="-122"/>
                    <a:ea typeface="思源宋体 CN" panose="02020400000000000000" charset="-122"/>
                    <a:cs typeface="MiSans Bold" panose="00000800000000000000" charset="-122"/>
                    <a:sym typeface="+mn-ea"/>
                  </a:rPr>
                  <a:t>Topic 02</a:t>
                </a:r>
                <a:endParaRPr lang="en-US" altLang="zh-CN" sz="1400">
                  <a:solidFill>
                    <a:schemeClr val="dk1">
                      <a:lumMod val="50000"/>
                      <a:lumOff val="50000"/>
                    </a:schemeClr>
                  </a:solidFill>
                  <a:latin typeface="思源宋体 CN" panose="02020400000000000000" charset="-122"/>
                  <a:ea typeface="思源宋体 CN" panose="02020400000000000000" charset="-122"/>
                  <a:cs typeface="MiSans Bold" panose="00000800000000000000" charset="-122"/>
                  <a:sym typeface="+mn-ea"/>
                </a:endParaRPr>
              </a:p>
            </p:txBody>
          </p:sp>
        </p:grpSp>
        <p:sp>
          <p:nvSpPr>
            <p:cNvPr id="163" name="矩形 162"/>
            <p:cNvSpPr/>
            <p:nvPr>
              <p:custDataLst>
                <p:tags r:id="rId10"/>
              </p:custDataLst>
            </p:nvPr>
          </p:nvSpPr>
          <p:spPr>
            <a:xfrm>
              <a:off x="4832" y="5414"/>
              <a:ext cx="6357" cy="1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3060065" y="3648710"/>
            <a:ext cx="4036695" cy="1933575"/>
            <a:chOff x="4809" y="2482"/>
            <a:chExt cx="6357" cy="3045"/>
          </a:xfrm>
        </p:grpSpPr>
        <p:sp>
          <p:nvSpPr>
            <p:cNvPr id="165" name="矩形 164"/>
            <p:cNvSpPr/>
            <p:nvPr>
              <p:custDataLst>
                <p:tags r:id="rId11"/>
              </p:custDataLst>
            </p:nvPr>
          </p:nvSpPr>
          <p:spPr>
            <a:xfrm>
              <a:off x="4832" y="2482"/>
              <a:ext cx="6313" cy="3045"/>
            </a:xfrm>
            <a:prstGeom prst="rect">
              <a:avLst/>
            </a:prstGeom>
            <a:solidFill>
              <a:schemeClr val="bg1">
                <a:alpha val="62000"/>
              </a:schemeClr>
            </a:solidFill>
            <a:ln>
              <a:noFill/>
            </a:ln>
            <a:effectLst>
              <a:outerShdw blurRad="304800" sx="102000" sy="102000" algn="ctr" rotWithShape="0">
                <a:schemeClr val="accent1">
                  <a:alpha val="1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grpSp>
          <p:nvGrpSpPr>
            <p:cNvPr id="167" name="组合 166"/>
            <p:cNvGrpSpPr/>
            <p:nvPr/>
          </p:nvGrpSpPr>
          <p:grpSpPr>
            <a:xfrm>
              <a:off x="5667" y="2731"/>
              <a:ext cx="4645" cy="2303"/>
              <a:chOff x="11935" y="6972"/>
              <a:chExt cx="4514" cy="2303"/>
            </a:xfrm>
          </p:grpSpPr>
          <p:sp>
            <p:nvSpPr>
              <p:cNvPr id="168" name="文本框 167"/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11935" y="7891"/>
                <a:ext cx="4513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800" dirty="0">
                    <a:solidFill>
                      <a:schemeClr val="dk1"/>
                    </a:solidFill>
                    <a:latin typeface="MiSans Bold" panose="00000800000000000000" charset="-122"/>
                    <a:ea typeface="MiSans Bold" panose="00000800000000000000" charset="-122"/>
                    <a:cs typeface="MiSans Bold" panose="00000800000000000000" charset="-122"/>
                    <a:sym typeface="+mn-ea"/>
                  </a:rPr>
                  <a:t>答辩主题三</a:t>
                </a:r>
                <a:endParaRPr lang="zh-CN" altLang="en-US" sz="2800" dirty="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endParaRPr>
              </a:p>
            </p:txBody>
          </p:sp>
          <p:sp>
            <p:nvSpPr>
              <p:cNvPr id="169" name="文本框 168"/>
              <p:cNvSpPr txBox="1"/>
              <p:nvPr/>
            </p:nvSpPr>
            <p:spPr>
              <a:xfrm>
                <a:off x="13398" y="6972"/>
                <a:ext cx="1588" cy="91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4000" spc="100">
                    <a:gradFill flip="none" rotWithShape="1">
                      <a:gsLst>
                        <a:gs pos="51304">
                          <a:srgbClr val="7AD1EF"/>
                        </a:gs>
                        <a:gs pos="17000">
                          <a:srgbClr val="3795FE"/>
                        </a:gs>
                        <a:gs pos="84000">
                          <a:srgbClr val="8DF8EA"/>
                        </a:gs>
                      </a:gsLst>
                      <a:lin ang="2700000" scaled="1"/>
                      <a:tileRect/>
                    </a:gradFill>
                    <a:latin typeface="汉仪雅酷黑 55W" panose="020B0504020202020204" pitchFamily="34" charset="-122"/>
                    <a:ea typeface="汉仪雅酷黑 55W" panose="020B0504020202020204" pitchFamily="34" charset="-122"/>
                  </a:defRPr>
                </a:lvl1pPr>
              </a:lstStyle>
              <a:p>
                <a:pPr lvl="0" algn="ctr">
                  <a:buClrTx/>
                  <a:buSzTx/>
                  <a:buFontTx/>
                </a:pPr>
                <a:r>
                  <a:rPr lang="en-US" altLang="zh-CN" sz="3200" dirty="0">
                    <a:solidFill>
                      <a:schemeClr val="accent1"/>
                    </a:solidFill>
                    <a:latin typeface="MiSans Bold" panose="00000800000000000000" charset="-122"/>
                    <a:ea typeface="MiSans Bold" panose="00000800000000000000" charset="-122"/>
                    <a:cs typeface="MiSans Bold" panose="00000800000000000000" charset="-122"/>
                    <a:sym typeface="+mn-ea"/>
                  </a:rPr>
                  <a:t>03</a:t>
                </a:r>
                <a:endParaRPr lang="en-US" altLang="zh-CN" sz="3200" dirty="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endParaRPr>
              </a:p>
            </p:txBody>
          </p:sp>
          <p:sp>
            <p:nvSpPr>
              <p:cNvPr id="170" name="矩形 169"/>
              <p:cNvSpPr/>
              <p:nvPr>
                <p:custDataLst>
                  <p:tags r:id="rId13"/>
                </p:custDataLst>
              </p:nvPr>
            </p:nvSpPr>
            <p:spPr>
              <a:xfrm>
                <a:off x="11935" y="8623"/>
                <a:ext cx="4514" cy="65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ctr">
                  <a:lnSpc>
                    <a:spcPct val="150000"/>
                  </a:lnSpc>
                  <a:buClrTx/>
                  <a:buSzTx/>
                  <a:buFontTx/>
                </a:pPr>
                <a:r>
                  <a:rPr lang="en-US" altLang="zh-CN" sz="140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思源宋体 CN" panose="02020400000000000000" charset="-122"/>
                    <a:ea typeface="思源宋体 CN" panose="02020400000000000000" charset="-122"/>
                    <a:cs typeface="MiSans Bold" panose="00000800000000000000" charset="-122"/>
                    <a:sym typeface="+mn-ea"/>
                  </a:rPr>
                  <a:t>Topic 03</a:t>
                </a:r>
                <a:endParaRPr lang="en-US" altLang="zh-CN" sz="1400">
                  <a:solidFill>
                    <a:schemeClr val="dk1">
                      <a:lumMod val="50000"/>
                      <a:lumOff val="50000"/>
                    </a:schemeClr>
                  </a:solidFill>
                  <a:latin typeface="思源宋体 CN" panose="02020400000000000000" charset="-122"/>
                  <a:ea typeface="思源宋体 CN" panose="02020400000000000000" charset="-122"/>
                  <a:cs typeface="MiSans Bold" panose="00000800000000000000" charset="-122"/>
                  <a:sym typeface="+mn-ea"/>
                </a:endParaRPr>
              </a:p>
            </p:txBody>
          </p:sp>
        </p:grpSp>
        <p:sp>
          <p:nvSpPr>
            <p:cNvPr id="171" name="矩形 170"/>
            <p:cNvSpPr/>
            <p:nvPr>
              <p:custDataLst>
                <p:tags r:id="rId14"/>
              </p:custDataLst>
            </p:nvPr>
          </p:nvSpPr>
          <p:spPr>
            <a:xfrm>
              <a:off x="4809" y="5414"/>
              <a:ext cx="6357" cy="1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7478395" y="3648710"/>
            <a:ext cx="4036695" cy="1933575"/>
            <a:chOff x="4809" y="2482"/>
            <a:chExt cx="6357" cy="3045"/>
          </a:xfrm>
        </p:grpSpPr>
        <p:sp>
          <p:nvSpPr>
            <p:cNvPr id="173" name="矩形 172"/>
            <p:cNvSpPr/>
            <p:nvPr>
              <p:custDataLst>
                <p:tags r:id="rId15"/>
              </p:custDataLst>
            </p:nvPr>
          </p:nvSpPr>
          <p:spPr>
            <a:xfrm>
              <a:off x="4832" y="2482"/>
              <a:ext cx="6313" cy="3045"/>
            </a:xfrm>
            <a:prstGeom prst="rect">
              <a:avLst/>
            </a:prstGeom>
            <a:solidFill>
              <a:schemeClr val="bg1">
                <a:alpha val="62000"/>
              </a:schemeClr>
            </a:solidFill>
            <a:ln>
              <a:noFill/>
            </a:ln>
            <a:effectLst>
              <a:outerShdw blurRad="304800" sx="102000" sy="102000" algn="ctr" rotWithShape="0">
                <a:schemeClr val="accent1">
                  <a:alpha val="1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grpSp>
          <p:nvGrpSpPr>
            <p:cNvPr id="175" name="组合 174"/>
            <p:cNvGrpSpPr/>
            <p:nvPr/>
          </p:nvGrpSpPr>
          <p:grpSpPr>
            <a:xfrm>
              <a:off x="5667" y="2731"/>
              <a:ext cx="4645" cy="2303"/>
              <a:chOff x="11935" y="6972"/>
              <a:chExt cx="4514" cy="2303"/>
            </a:xfrm>
          </p:grpSpPr>
          <p:sp>
            <p:nvSpPr>
              <p:cNvPr id="176" name="文本框 175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11935" y="7891"/>
                <a:ext cx="4513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800" dirty="0">
                    <a:solidFill>
                      <a:schemeClr val="dk1"/>
                    </a:solidFill>
                    <a:latin typeface="MiSans Bold" panose="00000800000000000000" charset="-122"/>
                    <a:ea typeface="MiSans Bold" panose="00000800000000000000" charset="-122"/>
                    <a:cs typeface="MiSans Bold" panose="00000800000000000000" charset="-122"/>
                    <a:sym typeface="+mn-ea"/>
                  </a:rPr>
                  <a:t>答辩主题四</a:t>
                </a:r>
                <a:endParaRPr lang="zh-CN" altLang="en-US" sz="2800" dirty="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endParaRPr>
              </a:p>
            </p:txBody>
          </p:sp>
          <p:sp>
            <p:nvSpPr>
              <p:cNvPr id="177" name="文本框 176"/>
              <p:cNvSpPr txBox="1"/>
              <p:nvPr/>
            </p:nvSpPr>
            <p:spPr>
              <a:xfrm>
                <a:off x="13398" y="6972"/>
                <a:ext cx="1588" cy="91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4000" spc="100">
                    <a:gradFill flip="none" rotWithShape="1">
                      <a:gsLst>
                        <a:gs pos="51304">
                          <a:srgbClr val="7AD1EF"/>
                        </a:gs>
                        <a:gs pos="17000">
                          <a:srgbClr val="3795FE"/>
                        </a:gs>
                        <a:gs pos="84000">
                          <a:srgbClr val="8DF8EA"/>
                        </a:gs>
                      </a:gsLst>
                      <a:lin ang="2700000" scaled="1"/>
                      <a:tileRect/>
                    </a:gradFill>
                    <a:latin typeface="汉仪雅酷黑 55W" panose="020B0504020202020204" pitchFamily="34" charset="-122"/>
                    <a:ea typeface="汉仪雅酷黑 55W" panose="020B0504020202020204" pitchFamily="34" charset="-122"/>
                  </a:defRPr>
                </a:lvl1pPr>
              </a:lstStyle>
              <a:p>
                <a:pPr lvl="0" algn="ctr">
                  <a:buClrTx/>
                  <a:buSzTx/>
                  <a:buFontTx/>
                </a:pPr>
                <a:r>
                  <a:rPr lang="en-US" altLang="zh-CN" sz="3200" dirty="0">
                    <a:solidFill>
                      <a:schemeClr val="accent1"/>
                    </a:solidFill>
                    <a:latin typeface="MiSans Bold" panose="00000800000000000000" charset="-122"/>
                    <a:ea typeface="MiSans Bold" panose="00000800000000000000" charset="-122"/>
                    <a:cs typeface="MiSans Bold" panose="00000800000000000000" charset="-122"/>
                    <a:sym typeface="+mn-ea"/>
                  </a:rPr>
                  <a:t>04</a:t>
                </a:r>
                <a:endParaRPr lang="en-US" altLang="zh-CN" sz="3200" dirty="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endParaRPr>
              </a:p>
            </p:txBody>
          </p:sp>
          <p:sp>
            <p:nvSpPr>
              <p:cNvPr id="178" name="矩形 177"/>
              <p:cNvSpPr/>
              <p:nvPr>
                <p:custDataLst>
                  <p:tags r:id="rId17"/>
                </p:custDataLst>
              </p:nvPr>
            </p:nvSpPr>
            <p:spPr>
              <a:xfrm>
                <a:off x="11935" y="8623"/>
                <a:ext cx="4514" cy="65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ctr">
                  <a:lnSpc>
                    <a:spcPct val="150000"/>
                  </a:lnSpc>
                  <a:buClrTx/>
                  <a:buSzTx/>
                  <a:buFontTx/>
                </a:pPr>
                <a:r>
                  <a:rPr lang="en-US" altLang="zh-CN" sz="140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思源宋体 CN" panose="02020400000000000000" charset="-122"/>
                    <a:ea typeface="思源宋体 CN" panose="02020400000000000000" charset="-122"/>
                    <a:cs typeface="MiSans Bold" panose="00000800000000000000" charset="-122"/>
                    <a:sym typeface="+mn-ea"/>
                  </a:rPr>
                  <a:t>Topic 04</a:t>
                </a:r>
                <a:endParaRPr lang="en-US" altLang="zh-CN" sz="1400">
                  <a:solidFill>
                    <a:schemeClr val="dk1">
                      <a:lumMod val="50000"/>
                      <a:lumOff val="50000"/>
                    </a:schemeClr>
                  </a:solidFill>
                  <a:latin typeface="思源宋体 CN" panose="02020400000000000000" charset="-122"/>
                  <a:ea typeface="思源宋体 CN" panose="02020400000000000000" charset="-122"/>
                  <a:cs typeface="MiSans Bold" panose="00000800000000000000" charset="-122"/>
                  <a:sym typeface="+mn-ea"/>
                </a:endParaRPr>
              </a:p>
            </p:txBody>
          </p:sp>
        </p:grpSp>
        <p:sp>
          <p:nvSpPr>
            <p:cNvPr id="179" name="矩形 178"/>
            <p:cNvSpPr/>
            <p:nvPr>
              <p:custDataLst>
                <p:tags r:id="rId18"/>
              </p:custDataLst>
            </p:nvPr>
          </p:nvSpPr>
          <p:spPr>
            <a:xfrm>
              <a:off x="4809" y="5414"/>
              <a:ext cx="6357" cy="1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pic>
        <p:nvPicPr>
          <p:cNvPr id="100" name="图片 99"/>
          <p:cNvPicPr/>
          <p:nvPr/>
        </p:nvPicPr>
        <p:blipFill>
          <a:blip r:embed="rId19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  <a:lum bright="-6000" contrast="-36000"/>
          </a:blip>
          <a:stretch>
            <a:fillRect/>
          </a:stretch>
        </p:blipFill>
        <p:spPr>
          <a:xfrm>
            <a:off x="8863965" y="144145"/>
            <a:ext cx="3188970" cy="94170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" name="矩形 10"/>
          <p:cNvSpPr/>
          <p:nvPr>
            <p:custDataLst>
              <p:tags r:id="rId20"/>
            </p:custDataLst>
          </p:nvPr>
        </p:nvSpPr>
        <p:spPr>
          <a:xfrm>
            <a:off x="7450455" y="3335655"/>
            <a:ext cx="4036624" cy="717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  <p:custDataLst>
      <p:tags r:id="rId2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>
            <p:custDataLst>
              <p:tags r:id="rId1"/>
            </p:custDataLst>
          </p:nvPr>
        </p:nvSpPr>
        <p:spPr>
          <a:xfrm>
            <a:off x="-7620" y="-8890"/>
            <a:ext cx="12192000" cy="27082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2866708" y="3058160"/>
            <a:ext cx="6458585" cy="2341245"/>
            <a:chOff x="4538" y="3754"/>
            <a:chExt cx="10171" cy="3687"/>
          </a:xfrm>
        </p:grpSpPr>
        <p:sp>
          <p:nvSpPr>
            <p:cNvPr id="12" name="文本框 11"/>
            <p:cNvSpPr txBox="1"/>
            <p:nvPr/>
          </p:nvSpPr>
          <p:spPr>
            <a:xfrm>
              <a:off x="4538" y="5477"/>
              <a:ext cx="10171" cy="12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 fontAlgn="ctr">
                <a:lnSpc>
                  <a:spcPct val="100000"/>
                </a:lnSpc>
              </a:pPr>
              <a:r>
                <a:rPr lang="zh-CN" altLang="en-US" sz="4400">
                  <a:solidFill>
                    <a:schemeClr val="accent1"/>
                  </a:solidFill>
                  <a:latin typeface="华康俪金黑W8" panose="020B0809000000000000" charset="-122"/>
                  <a:ea typeface="华康俪金黑W8" panose="020B0809000000000000" charset="-122"/>
                </a:rPr>
                <a:t>答辩主题一</a:t>
              </a:r>
              <a:endParaRPr lang="zh-CN" altLang="en-US" sz="4400">
                <a:solidFill>
                  <a:schemeClr val="accent1"/>
                </a:solidFill>
                <a:latin typeface="华康俪金黑W8" panose="020B0809000000000000" charset="-122"/>
                <a:ea typeface="华康俪金黑W8" panose="020B0809000000000000" charset="-122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2"/>
              </p:custDataLst>
            </p:nvPr>
          </p:nvSpPr>
          <p:spPr>
            <a:xfrm>
              <a:off x="4877" y="6910"/>
              <a:ext cx="9493" cy="53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 fontAlgn="ctr">
                <a:lnSpc>
                  <a:spcPct val="100000"/>
                </a:lnSpc>
              </a:pPr>
              <a:r>
                <a:rPr lang="en-US" altLang="zh-CN" sz="1600" b="1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宋体 CN" panose="02020400000000000000" charset="-122"/>
                  <a:ea typeface="思源宋体 CN" panose="02020400000000000000" charset="-122"/>
                </a:rPr>
                <a:t>Topic 01</a:t>
              </a:r>
              <a:endParaRPr lang="en-US" altLang="zh-CN" sz="1600" b="1">
                <a:solidFill>
                  <a:schemeClr val="tx1">
                    <a:lumMod val="50000"/>
                    <a:lumOff val="50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695" y="3754"/>
              <a:ext cx="3811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 fontAlgn="ctr">
                <a:lnSpc>
                  <a:spcPct val="100000"/>
                </a:lnSpc>
              </a:pPr>
              <a:r>
                <a:rPr lang="en-US" altLang="zh-CN" sz="7200" b="1">
                  <a:solidFill>
                    <a:srgbClr val="000000"/>
                  </a:solidFill>
                  <a:latin typeface="Bodoni MT Black" panose="02070A03080606020203" charset="0"/>
                  <a:ea typeface="MiSans Bold" panose="00000800000000000000" charset="-122"/>
                  <a:cs typeface="Bodoni MT Black" panose="02070A03080606020203" charset="0"/>
                </a:rPr>
                <a:t>01</a:t>
              </a:r>
              <a:endParaRPr lang="en-US" altLang="zh-CN" sz="7200" b="1">
                <a:solidFill>
                  <a:srgbClr val="000000"/>
                </a:solidFill>
                <a:latin typeface="Bodoni MT Black" panose="02070A03080606020203" charset="0"/>
                <a:ea typeface="MiSans Bold" panose="00000800000000000000" charset="-122"/>
                <a:cs typeface="Bodoni MT Black" panose="02070A03080606020203" charset="0"/>
              </a:endParaRPr>
            </a:p>
          </p:txBody>
        </p:sp>
      </p:grpSp>
      <p:pic>
        <p:nvPicPr>
          <p:cNvPr id="2" name="图片 1" descr="bd5aa69802da2326352763d2e2d82ef7"/>
          <p:cNvPicPr>
            <a:picLocks noChangeAspect="1"/>
          </p:cNvPicPr>
          <p:nvPr/>
        </p:nvPicPr>
        <p:blipFill>
          <a:blip r:embed="rId3"/>
          <a:srcRect t="45803" b="18918"/>
          <a:stretch>
            <a:fillRect/>
          </a:stretch>
        </p:blipFill>
        <p:spPr>
          <a:xfrm>
            <a:off x="-7620" y="-8890"/>
            <a:ext cx="12199620" cy="2421255"/>
          </a:xfrm>
          <a:prstGeom prst="rect">
            <a:avLst/>
          </a:prstGeom>
        </p:spPr>
      </p:pic>
      <p:sp>
        <p:nvSpPr>
          <p:cNvPr id="4" name="平行四边形 3"/>
          <p:cNvSpPr/>
          <p:nvPr>
            <p:custDataLst>
              <p:tags r:id="rId4"/>
            </p:custDataLst>
          </p:nvPr>
        </p:nvSpPr>
        <p:spPr>
          <a:xfrm>
            <a:off x="0" y="4359275"/>
            <a:ext cx="12191365" cy="2498725"/>
          </a:xfrm>
          <a:prstGeom prst="parallelogram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alpha val="7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微软雅黑 Light" panose="020B0502040204020203" charset="-122"/>
              <a:cs typeface="+mn-cs"/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0" y="-635"/>
            <a:ext cx="12192000" cy="936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90855" y="175583"/>
            <a:ext cx="93859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rPr>
              <a:t>单击此处添加大标题</a:t>
            </a:r>
            <a:endParaRPr lang="zh-CN" altLang="en-US" sz="3200" b="1">
              <a:solidFill>
                <a:schemeClr val="lt1"/>
              </a:solidFill>
              <a:latin typeface="MiSans Bold" panose="00000800000000000000" charset="-122"/>
              <a:ea typeface="MiSans Bold" panose="00000800000000000000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81050" y="1922145"/>
            <a:ext cx="3220720" cy="3796665"/>
            <a:chOff x="1230" y="3027"/>
            <a:chExt cx="5072" cy="5979"/>
          </a:xfrm>
        </p:grpSpPr>
        <p:sp>
          <p:nvSpPr>
            <p:cNvPr id="13" name="矩形 12"/>
            <p:cNvSpPr/>
            <p:nvPr>
              <p:custDataLst>
                <p:tags r:id="rId2"/>
              </p:custDataLst>
            </p:nvPr>
          </p:nvSpPr>
          <p:spPr>
            <a:xfrm>
              <a:off x="1247" y="3027"/>
              <a:ext cx="5037" cy="597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304800" sx="102000" sy="102000" algn="ctr" rotWithShape="0">
                <a:schemeClr val="accent1">
                  <a:alpha val="1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8" name="矩形 17"/>
            <p:cNvSpPr/>
            <p:nvPr>
              <p:custDataLst>
                <p:tags r:id="rId3"/>
              </p:custDataLst>
            </p:nvPr>
          </p:nvSpPr>
          <p:spPr>
            <a:xfrm>
              <a:off x="1506" y="6667"/>
              <a:ext cx="4519" cy="16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121602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400" noProof="0" dirty="0">
                  <a:ln>
                    <a:noFill/>
                  </a:ln>
                  <a:solidFill>
                    <a:schemeClr val="dk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思源宋体 CN" panose="02020400000000000000" charset="-122"/>
                  <a:ea typeface="思源宋体 CN" panose="02020400000000000000" charset="-122"/>
                  <a:cs typeface="+mn-ea"/>
                  <a:sym typeface="+mn-lt"/>
                </a:rPr>
                <a:t>您的内容打在这里，或者通过复制您的文本后，在此框中选择粘贴，并选择只保留文字。</a:t>
              </a:r>
              <a:endParaRPr lang="zh-CN" altLang="en-US" sz="1400" noProof="0" dirty="0">
                <a:ln>
                  <a:noFill/>
                </a:ln>
                <a:solidFill>
                  <a:schemeClr val="dk1">
                    <a:lumMod val="65000"/>
                    <a:lumOff val="35000"/>
                  </a:schemeClr>
                </a:solidFill>
                <a:effectLst/>
                <a:uLnTx/>
                <a:uFillTx/>
                <a:latin typeface="思源宋体 CN" panose="02020400000000000000" charset="-122"/>
                <a:ea typeface="思源宋体 CN" panose="02020400000000000000" charset="-122"/>
                <a:cs typeface="+mn-ea"/>
                <a:sym typeface="+mn-lt"/>
              </a:endParaRPr>
            </a:p>
          </p:txBody>
        </p:sp>
        <p:sp>
          <p:nvSpPr>
            <p:cNvPr id="19" name="矩形 18"/>
            <p:cNvSpPr/>
            <p:nvPr>
              <p:custDataLst>
                <p:tags r:id="rId4"/>
              </p:custDataLst>
            </p:nvPr>
          </p:nvSpPr>
          <p:spPr>
            <a:xfrm>
              <a:off x="1230" y="8893"/>
              <a:ext cx="5072" cy="1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pic>
          <p:nvPicPr>
            <p:cNvPr id="40" name="图片 39" descr="C:/Users/Shelly/Desktop/e9366610dibef50da6b7a1d95ee74aa1.jpge9366610dibef50da6b7a1d95ee74aa1"/>
            <p:cNvPicPr>
              <a:picLocks noChangeAspect="1"/>
            </p:cNvPicPr>
            <p:nvPr/>
          </p:nvPicPr>
          <p:blipFill>
            <a:blip r:embed="rId5"/>
            <a:srcRect l="-12" t="12" r="12" b="12"/>
            <a:stretch>
              <a:fillRect/>
            </a:stretch>
          </p:blipFill>
          <p:spPr>
            <a:xfrm>
              <a:off x="1668" y="3487"/>
              <a:ext cx="4193" cy="2795"/>
            </a:xfrm>
            <a:prstGeom prst="rect">
              <a:avLst/>
            </a:prstGeom>
          </p:spPr>
        </p:pic>
      </p:grpSp>
      <p:grpSp>
        <p:nvGrpSpPr>
          <p:cNvPr id="4" name="组合 3"/>
          <p:cNvGrpSpPr/>
          <p:nvPr/>
        </p:nvGrpSpPr>
        <p:grpSpPr>
          <a:xfrm>
            <a:off x="4483100" y="1912620"/>
            <a:ext cx="3220720" cy="3796665"/>
            <a:chOff x="7060" y="3012"/>
            <a:chExt cx="5072" cy="5979"/>
          </a:xfrm>
        </p:grpSpPr>
        <p:sp>
          <p:nvSpPr>
            <p:cNvPr id="31" name="矩形 30"/>
            <p:cNvSpPr/>
            <p:nvPr>
              <p:custDataLst>
                <p:tags r:id="rId6"/>
              </p:custDataLst>
            </p:nvPr>
          </p:nvSpPr>
          <p:spPr>
            <a:xfrm>
              <a:off x="7078" y="3012"/>
              <a:ext cx="5037" cy="597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304800" sx="102000" sy="102000" algn="ctr" rotWithShape="0">
                <a:schemeClr val="accent1">
                  <a:alpha val="1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34" name="矩形 33"/>
            <p:cNvSpPr/>
            <p:nvPr>
              <p:custDataLst>
                <p:tags r:id="rId7"/>
              </p:custDataLst>
            </p:nvPr>
          </p:nvSpPr>
          <p:spPr>
            <a:xfrm>
              <a:off x="7060" y="8878"/>
              <a:ext cx="5072" cy="1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pic>
          <p:nvPicPr>
            <p:cNvPr id="41" name="图片 40" descr="C:/Users/Shelly/Desktop/5de5227bctb4ad9058430057b4cac172.jpg5de5227bctb4ad9058430057b4cac172"/>
            <p:cNvPicPr>
              <a:picLocks noChangeAspect="1"/>
            </p:cNvPicPr>
            <p:nvPr/>
          </p:nvPicPr>
          <p:blipFill>
            <a:blip r:embed="rId8"/>
            <a:srcRect t="4600" b="4600"/>
            <a:stretch>
              <a:fillRect/>
            </a:stretch>
          </p:blipFill>
          <p:spPr>
            <a:xfrm>
              <a:off x="7499" y="3485"/>
              <a:ext cx="4196" cy="2797"/>
            </a:xfrm>
            <a:prstGeom prst="rect">
              <a:avLst/>
            </a:prstGeom>
          </p:spPr>
        </p:pic>
        <p:sp>
          <p:nvSpPr>
            <p:cNvPr id="43" name="矩形 42"/>
            <p:cNvSpPr/>
            <p:nvPr>
              <p:custDataLst>
                <p:tags r:id="rId9"/>
              </p:custDataLst>
            </p:nvPr>
          </p:nvSpPr>
          <p:spPr>
            <a:xfrm>
              <a:off x="7337" y="6745"/>
              <a:ext cx="4519" cy="16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l" defTabSz="1216025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defRPr/>
              </a:pPr>
              <a:r>
                <a:rPr lang="zh-CN" altLang="en-US" sz="1400" noProof="0" dirty="0">
                  <a:ln>
                    <a:noFill/>
                  </a:ln>
                  <a:solidFill>
                    <a:schemeClr val="dk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思源宋体 CN" panose="02020400000000000000" charset="-122"/>
                  <a:ea typeface="思源宋体 CN" panose="02020400000000000000" charset="-122"/>
                  <a:cs typeface="+mn-ea"/>
                  <a:sym typeface="+mn-lt"/>
                </a:rPr>
                <a:t>您的内容打在这里，或者通过复制您的文本后，在此框中选择粘贴，并选择只保留文字。</a:t>
              </a:r>
              <a:endParaRPr lang="zh-CN" altLang="en-US" sz="1400" noProof="0" dirty="0">
                <a:ln>
                  <a:noFill/>
                </a:ln>
                <a:solidFill>
                  <a:schemeClr val="dk1">
                    <a:lumMod val="65000"/>
                    <a:lumOff val="35000"/>
                  </a:schemeClr>
                </a:solidFill>
                <a:effectLst/>
                <a:uLnTx/>
                <a:uFillTx/>
                <a:latin typeface="思源宋体 CN" panose="02020400000000000000" charset="-122"/>
                <a:ea typeface="思源宋体 CN" panose="02020400000000000000" charset="-122"/>
                <a:cs typeface="+mn-ea"/>
                <a:sym typeface="+mn-lt"/>
              </a:endParaRPr>
            </a:p>
          </p:txBody>
        </p:sp>
      </p:grpSp>
      <p:pic>
        <p:nvPicPr>
          <p:cNvPr id="101" name="图片 100"/>
          <p:cNvPicPr/>
          <p:nvPr>
            <p:custDataLst>
              <p:tags r:id="rId10"/>
            </p:custDataLst>
          </p:nvPr>
        </p:nvPicPr>
        <p:blipFill>
          <a:blip r:embed="rId11">
            <a:biLevel thresh="50000"/>
            <a:lum bright="100000" contrast="6000"/>
          </a:blip>
          <a:stretch>
            <a:fillRect/>
          </a:stretch>
        </p:blipFill>
        <p:spPr>
          <a:xfrm>
            <a:off x="9767570" y="179705"/>
            <a:ext cx="2237740" cy="579755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8" name="组合 27"/>
          <p:cNvGrpSpPr/>
          <p:nvPr/>
        </p:nvGrpSpPr>
        <p:grpSpPr>
          <a:xfrm>
            <a:off x="258354" y="6176249"/>
            <a:ext cx="11754033" cy="681990"/>
            <a:chOff x="258354" y="6176249"/>
            <a:chExt cx="11754033" cy="681990"/>
          </a:xfrm>
        </p:grpSpPr>
        <p:sp>
          <p:nvSpPr>
            <p:cNvPr id="29" name="文本框 28"/>
            <p:cNvSpPr txBox="1"/>
            <p:nvPr userDrawn="1">
              <p:custDataLst>
                <p:tags r:id="rId12"/>
              </p:custDataLst>
            </p:nvPr>
          </p:nvSpPr>
          <p:spPr bwMode="auto">
            <a:xfrm>
              <a:off x="4324637" y="6176249"/>
              <a:ext cx="3542727" cy="68199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>
                <a:lnSpc>
                  <a:spcPct val="120000"/>
                </a:lnSpc>
                <a:defRPr/>
              </a:pPr>
              <a:r>
                <a:rPr lang="zh-CN" altLang="en-US" sz="3200" dirty="0">
                  <a:solidFill>
                    <a:schemeClr val="bg1">
                      <a:lumMod val="75000"/>
                    </a:schemeClr>
                  </a:solidFill>
                  <a:latin typeface="指尖隶书体" panose="02010600010101010101" charset="-122"/>
                  <a:ea typeface="指尖隶书体" panose="02010600010101010101" charset="-122"/>
                  <a:cs typeface="指尖隶书体" panose="02010600010101010101" charset="-122"/>
                </a:rPr>
                <a:t>饮水思源</a:t>
              </a:r>
              <a:r>
                <a:rPr lang="en-US" altLang="zh-CN" sz="3200" dirty="0">
                  <a:solidFill>
                    <a:schemeClr val="bg1">
                      <a:lumMod val="75000"/>
                    </a:schemeClr>
                  </a:solidFill>
                  <a:latin typeface="指尖隶书体" panose="02010600010101010101" charset="-122"/>
                  <a:ea typeface="指尖隶书体" panose="02010600010101010101" charset="-122"/>
                  <a:cs typeface="指尖隶书体" panose="02010600010101010101" charset="-122"/>
                </a:rPr>
                <a:t> </a:t>
              </a:r>
              <a:r>
                <a:rPr lang="zh-CN" altLang="en-US" sz="3200" dirty="0">
                  <a:solidFill>
                    <a:schemeClr val="bg1">
                      <a:lumMod val="75000"/>
                    </a:schemeClr>
                  </a:solidFill>
                  <a:latin typeface="指尖隶书体" panose="02010600010101010101" charset="-122"/>
                  <a:ea typeface="指尖隶书体" panose="02010600010101010101" charset="-122"/>
                  <a:cs typeface="指尖隶书体" panose="02010600010101010101" charset="-122"/>
                </a:rPr>
                <a:t>爱国荣校</a:t>
              </a:r>
              <a:endParaRPr lang="zh-CN" altLang="en-US" sz="3200" dirty="0">
                <a:solidFill>
                  <a:schemeClr val="bg1">
                    <a:lumMod val="75000"/>
                  </a:schemeClr>
                </a:solidFill>
                <a:latin typeface="指尖隶书体" panose="02010600010101010101" charset="-122"/>
                <a:ea typeface="指尖隶书体" panose="02010600010101010101" charset="-122"/>
                <a:cs typeface="指尖隶书体" panose="02010600010101010101" charset="-122"/>
              </a:endParaRPr>
            </a:p>
          </p:txBody>
        </p:sp>
        <p:cxnSp>
          <p:nvCxnSpPr>
            <p:cNvPr id="30" name="直接连接符 29"/>
            <p:cNvCxnSpPr/>
            <p:nvPr userDrawn="1">
              <p:custDataLst>
                <p:tags r:id="rId13"/>
              </p:custDataLst>
            </p:nvPr>
          </p:nvCxnSpPr>
          <p:spPr>
            <a:xfrm>
              <a:off x="258354" y="6517205"/>
              <a:ext cx="406581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" name="直接连接符 1"/>
            <p:cNvCxnSpPr/>
            <p:nvPr userDrawn="1">
              <p:custDataLst>
                <p:tags r:id="rId14"/>
              </p:custDataLst>
            </p:nvPr>
          </p:nvCxnSpPr>
          <p:spPr>
            <a:xfrm>
              <a:off x="7946572" y="6517153"/>
              <a:ext cx="4065815" cy="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组合 46"/>
          <p:cNvGrpSpPr/>
          <p:nvPr/>
        </p:nvGrpSpPr>
        <p:grpSpPr>
          <a:xfrm>
            <a:off x="7867650" y="1402080"/>
            <a:ext cx="3917950" cy="4401185"/>
            <a:chOff x="12836" y="2207"/>
            <a:chExt cx="6170" cy="6931"/>
          </a:xfrm>
        </p:grpSpPr>
        <p:grpSp>
          <p:nvGrpSpPr>
            <p:cNvPr id="14" name="Group 46"/>
            <p:cNvGrpSpPr/>
            <p:nvPr/>
          </p:nvGrpSpPr>
          <p:grpSpPr>
            <a:xfrm>
              <a:off x="12836" y="3281"/>
              <a:ext cx="2319" cy="2690"/>
              <a:chOff x="6878987" y="2245920"/>
              <a:chExt cx="1472650" cy="1708274"/>
            </a:xfrm>
          </p:grpSpPr>
          <p:sp>
            <p:nvSpPr>
              <p:cNvPr id="15" name="Hexagon 3"/>
              <p:cNvSpPr/>
              <p:nvPr>
                <p:custDataLst>
                  <p:tags r:id="rId15"/>
                </p:custDataLst>
              </p:nvPr>
            </p:nvSpPr>
            <p:spPr>
              <a:xfrm rot="16200000">
                <a:off x="6761175" y="2363732"/>
                <a:ext cx="1708274" cy="1472650"/>
              </a:xfrm>
              <a:prstGeom prst="hexagon">
                <a:avLst/>
              </a:prstGeom>
              <a:solidFill>
                <a:srgbClr val="BE794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16" name="Freeform 15"/>
              <p:cNvSpPr>
                <a:spLocks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7356447" y="2808713"/>
                <a:ext cx="516319" cy="583933"/>
              </a:xfrm>
              <a:custGeom>
                <a:avLst/>
                <a:gdLst>
                  <a:gd name="T0" fmla="*/ 20 w 78"/>
                  <a:gd name="T1" fmla="*/ 7 h 88"/>
                  <a:gd name="T2" fmla="*/ 20 w 78"/>
                  <a:gd name="T3" fmla="*/ 11 h 88"/>
                  <a:gd name="T4" fmla="*/ 5 w 78"/>
                  <a:gd name="T5" fmla="*/ 6 h 88"/>
                  <a:gd name="T6" fmla="*/ 1 w 78"/>
                  <a:gd name="T7" fmla="*/ 8 h 88"/>
                  <a:gd name="T8" fmla="*/ 0 w 78"/>
                  <a:gd name="T9" fmla="*/ 20 h 88"/>
                  <a:gd name="T10" fmla="*/ 3 w 78"/>
                  <a:gd name="T11" fmla="*/ 38 h 88"/>
                  <a:gd name="T12" fmla="*/ 17 w 78"/>
                  <a:gd name="T13" fmla="*/ 49 h 88"/>
                  <a:gd name="T14" fmla="*/ 20 w 78"/>
                  <a:gd name="T15" fmla="*/ 50 h 88"/>
                  <a:gd name="T16" fmla="*/ 20 w 78"/>
                  <a:gd name="T17" fmla="*/ 49 h 88"/>
                  <a:gd name="T18" fmla="*/ 31 w 78"/>
                  <a:gd name="T19" fmla="*/ 52 h 88"/>
                  <a:gd name="T20" fmla="*/ 31 w 78"/>
                  <a:gd name="T21" fmla="*/ 64 h 88"/>
                  <a:gd name="T22" fmla="*/ 27 w 78"/>
                  <a:gd name="T23" fmla="*/ 64 h 88"/>
                  <a:gd name="T24" fmla="*/ 27 w 78"/>
                  <a:gd name="T25" fmla="*/ 68 h 88"/>
                  <a:gd name="T26" fmla="*/ 15 w 78"/>
                  <a:gd name="T27" fmla="*/ 68 h 88"/>
                  <a:gd name="T28" fmla="*/ 15 w 78"/>
                  <a:gd name="T29" fmla="*/ 88 h 88"/>
                  <a:gd name="T30" fmla="*/ 64 w 78"/>
                  <a:gd name="T31" fmla="*/ 88 h 88"/>
                  <a:gd name="T32" fmla="*/ 64 w 78"/>
                  <a:gd name="T33" fmla="*/ 68 h 88"/>
                  <a:gd name="T34" fmla="*/ 52 w 78"/>
                  <a:gd name="T35" fmla="*/ 68 h 88"/>
                  <a:gd name="T36" fmla="*/ 52 w 78"/>
                  <a:gd name="T37" fmla="*/ 64 h 88"/>
                  <a:gd name="T38" fmla="*/ 47 w 78"/>
                  <a:gd name="T39" fmla="*/ 64 h 88"/>
                  <a:gd name="T40" fmla="*/ 47 w 78"/>
                  <a:gd name="T41" fmla="*/ 52 h 88"/>
                  <a:gd name="T42" fmla="*/ 58 w 78"/>
                  <a:gd name="T43" fmla="*/ 49 h 88"/>
                  <a:gd name="T44" fmla="*/ 58 w 78"/>
                  <a:gd name="T45" fmla="*/ 50 h 88"/>
                  <a:gd name="T46" fmla="*/ 61 w 78"/>
                  <a:gd name="T47" fmla="*/ 49 h 88"/>
                  <a:gd name="T48" fmla="*/ 75 w 78"/>
                  <a:gd name="T49" fmla="*/ 38 h 88"/>
                  <a:gd name="T50" fmla="*/ 78 w 78"/>
                  <a:gd name="T51" fmla="*/ 20 h 88"/>
                  <a:gd name="T52" fmla="*/ 77 w 78"/>
                  <a:gd name="T53" fmla="*/ 8 h 88"/>
                  <a:gd name="T54" fmla="*/ 73 w 78"/>
                  <a:gd name="T55" fmla="*/ 6 h 88"/>
                  <a:gd name="T56" fmla="*/ 58 w 78"/>
                  <a:gd name="T57" fmla="*/ 11 h 88"/>
                  <a:gd name="T58" fmla="*/ 58 w 78"/>
                  <a:gd name="T59" fmla="*/ 7 h 88"/>
                  <a:gd name="T60" fmla="*/ 60 w 78"/>
                  <a:gd name="T61" fmla="*/ 7 h 88"/>
                  <a:gd name="T62" fmla="*/ 60 w 78"/>
                  <a:gd name="T63" fmla="*/ 0 h 88"/>
                  <a:gd name="T64" fmla="*/ 17 w 78"/>
                  <a:gd name="T65" fmla="*/ 0 h 88"/>
                  <a:gd name="T66" fmla="*/ 17 w 78"/>
                  <a:gd name="T67" fmla="*/ 7 h 88"/>
                  <a:gd name="T68" fmla="*/ 20 w 78"/>
                  <a:gd name="T69" fmla="*/ 7 h 88"/>
                  <a:gd name="T70" fmla="*/ 63 w 78"/>
                  <a:gd name="T71" fmla="*/ 42 h 88"/>
                  <a:gd name="T72" fmla="*/ 59 w 78"/>
                  <a:gd name="T73" fmla="*/ 20 h 88"/>
                  <a:gd name="T74" fmla="*/ 61 w 78"/>
                  <a:gd name="T75" fmla="*/ 22 h 88"/>
                  <a:gd name="T76" fmla="*/ 66 w 78"/>
                  <a:gd name="T77" fmla="*/ 18 h 88"/>
                  <a:gd name="T78" fmla="*/ 64 w 78"/>
                  <a:gd name="T79" fmla="*/ 16 h 88"/>
                  <a:gd name="T80" fmla="*/ 71 w 78"/>
                  <a:gd name="T81" fmla="*/ 13 h 88"/>
                  <a:gd name="T82" fmla="*/ 72 w 78"/>
                  <a:gd name="T83" fmla="*/ 20 h 88"/>
                  <a:gd name="T84" fmla="*/ 69 w 78"/>
                  <a:gd name="T85" fmla="*/ 36 h 88"/>
                  <a:gd name="T86" fmla="*/ 63 w 78"/>
                  <a:gd name="T87" fmla="*/ 42 h 88"/>
                  <a:gd name="T88" fmla="*/ 19 w 78"/>
                  <a:gd name="T89" fmla="*/ 20 h 88"/>
                  <a:gd name="T90" fmla="*/ 15 w 78"/>
                  <a:gd name="T91" fmla="*/ 42 h 88"/>
                  <a:gd name="T92" fmla="*/ 9 w 78"/>
                  <a:gd name="T93" fmla="*/ 36 h 88"/>
                  <a:gd name="T94" fmla="*/ 6 w 78"/>
                  <a:gd name="T95" fmla="*/ 20 h 88"/>
                  <a:gd name="T96" fmla="*/ 7 w 78"/>
                  <a:gd name="T97" fmla="*/ 13 h 88"/>
                  <a:gd name="T98" fmla="*/ 14 w 78"/>
                  <a:gd name="T99" fmla="*/ 16 h 88"/>
                  <a:gd name="T100" fmla="*/ 12 w 78"/>
                  <a:gd name="T101" fmla="*/ 18 h 88"/>
                  <a:gd name="T102" fmla="*/ 17 w 78"/>
                  <a:gd name="T103" fmla="*/ 22 h 88"/>
                  <a:gd name="T104" fmla="*/ 19 w 78"/>
                  <a:gd name="T105" fmla="*/ 20 h 88"/>
                  <a:gd name="T106" fmla="*/ 32 w 78"/>
                  <a:gd name="T107" fmla="*/ 10 h 88"/>
                  <a:gd name="T108" fmla="*/ 32 w 78"/>
                  <a:gd name="T109" fmla="*/ 45 h 88"/>
                  <a:gd name="T110" fmla="*/ 25 w 78"/>
                  <a:gd name="T111" fmla="*/ 41 h 88"/>
                  <a:gd name="T112" fmla="*/ 28 w 78"/>
                  <a:gd name="T113" fmla="*/ 14 h 88"/>
                  <a:gd name="T114" fmla="*/ 28 w 78"/>
                  <a:gd name="T115" fmla="*/ 10 h 88"/>
                  <a:gd name="T116" fmla="*/ 32 w 78"/>
                  <a:gd name="T117" fmla="*/ 1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8" h="88">
                    <a:moveTo>
                      <a:pt x="20" y="7"/>
                    </a:moveTo>
                    <a:cubicBezTo>
                      <a:pt x="20" y="8"/>
                      <a:pt x="21" y="10"/>
                      <a:pt x="20" y="11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0" y="11"/>
                      <a:pt x="0" y="16"/>
                      <a:pt x="0" y="20"/>
                    </a:cubicBezTo>
                    <a:cubicBezTo>
                      <a:pt x="0" y="26"/>
                      <a:pt x="1" y="33"/>
                      <a:pt x="3" y="38"/>
                    </a:cubicBezTo>
                    <a:cubicBezTo>
                      <a:pt x="6" y="44"/>
                      <a:pt x="10" y="48"/>
                      <a:pt x="17" y="49"/>
                    </a:cubicBezTo>
                    <a:cubicBezTo>
                      <a:pt x="18" y="50"/>
                      <a:pt x="19" y="50"/>
                      <a:pt x="20" y="50"/>
                    </a:cubicBezTo>
                    <a:cubicBezTo>
                      <a:pt x="20" y="49"/>
                      <a:pt x="20" y="49"/>
                      <a:pt x="20" y="49"/>
                    </a:cubicBezTo>
                    <a:cubicBezTo>
                      <a:pt x="22" y="51"/>
                      <a:pt x="26" y="52"/>
                      <a:pt x="31" y="52"/>
                    </a:cubicBezTo>
                    <a:cubicBezTo>
                      <a:pt x="31" y="64"/>
                      <a:pt x="31" y="64"/>
                      <a:pt x="31" y="64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27" y="68"/>
                      <a:pt x="27" y="68"/>
                      <a:pt x="27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5" y="88"/>
                      <a:pt x="15" y="88"/>
                      <a:pt x="15" y="88"/>
                    </a:cubicBezTo>
                    <a:cubicBezTo>
                      <a:pt x="64" y="88"/>
                      <a:pt x="64" y="88"/>
                      <a:pt x="64" y="88"/>
                    </a:cubicBezTo>
                    <a:cubicBezTo>
                      <a:pt x="64" y="68"/>
                      <a:pt x="64" y="68"/>
                      <a:pt x="64" y="68"/>
                    </a:cubicBezTo>
                    <a:cubicBezTo>
                      <a:pt x="52" y="68"/>
                      <a:pt x="52" y="68"/>
                      <a:pt x="52" y="68"/>
                    </a:cubicBezTo>
                    <a:cubicBezTo>
                      <a:pt x="52" y="64"/>
                      <a:pt x="52" y="64"/>
                      <a:pt x="52" y="64"/>
                    </a:cubicBezTo>
                    <a:cubicBezTo>
                      <a:pt x="47" y="64"/>
                      <a:pt x="47" y="64"/>
                      <a:pt x="47" y="64"/>
                    </a:cubicBezTo>
                    <a:cubicBezTo>
                      <a:pt x="47" y="52"/>
                      <a:pt x="47" y="52"/>
                      <a:pt x="47" y="52"/>
                    </a:cubicBezTo>
                    <a:cubicBezTo>
                      <a:pt x="52" y="52"/>
                      <a:pt x="56" y="51"/>
                      <a:pt x="58" y="49"/>
                    </a:cubicBezTo>
                    <a:cubicBezTo>
                      <a:pt x="58" y="50"/>
                      <a:pt x="58" y="50"/>
                      <a:pt x="58" y="50"/>
                    </a:cubicBezTo>
                    <a:cubicBezTo>
                      <a:pt x="59" y="50"/>
                      <a:pt x="60" y="50"/>
                      <a:pt x="61" y="49"/>
                    </a:cubicBezTo>
                    <a:cubicBezTo>
                      <a:pt x="68" y="48"/>
                      <a:pt x="72" y="44"/>
                      <a:pt x="75" y="38"/>
                    </a:cubicBezTo>
                    <a:cubicBezTo>
                      <a:pt x="77" y="33"/>
                      <a:pt x="78" y="26"/>
                      <a:pt x="78" y="20"/>
                    </a:cubicBezTo>
                    <a:cubicBezTo>
                      <a:pt x="78" y="16"/>
                      <a:pt x="78" y="11"/>
                      <a:pt x="77" y="8"/>
                    </a:cubicBezTo>
                    <a:cubicBezTo>
                      <a:pt x="73" y="6"/>
                      <a:pt x="73" y="6"/>
                      <a:pt x="73" y="6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57" y="10"/>
                      <a:pt x="58" y="8"/>
                      <a:pt x="58" y="7"/>
                    </a:cubicBezTo>
                    <a:cubicBezTo>
                      <a:pt x="60" y="7"/>
                      <a:pt x="60" y="7"/>
                      <a:pt x="60" y="7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20" y="7"/>
                      <a:pt x="20" y="7"/>
                      <a:pt x="20" y="7"/>
                    </a:cubicBezTo>
                    <a:close/>
                    <a:moveTo>
                      <a:pt x="63" y="42"/>
                    </a:moveTo>
                    <a:cubicBezTo>
                      <a:pt x="64" y="36"/>
                      <a:pt x="60" y="28"/>
                      <a:pt x="59" y="20"/>
                    </a:cubicBezTo>
                    <a:cubicBezTo>
                      <a:pt x="61" y="22"/>
                      <a:pt x="61" y="22"/>
                      <a:pt x="61" y="22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71" y="13"/>
                      <a:pt x="71" y="13"/>
                      <a:pt x="71" y="13"/>
                    </a:cubicBezTo>
                    <a:cubicBezTo>
                      <a:pt x="72" y="15"/>
                      <a:pt x="72" y="18"/>
                      <a:pt x="72" y="20"/>
                    </a:cubicBezTo>
                    <a:cubicBezTo>
                      <a:pt x="71" y="26"/>
                      <a:pt x="71" y="31"/>
                      <a:pt x="69" y="36"/>
                    </a:cubicBezTo>
                    <a:cubicBezTo>
                      <a:pt x="67" y="39"/>
                      <a:pt x="65" y="41"/>
                      <a:pt x="63" y="42"/>
                    </a:cubicBezTo>
                    <a:close/>
                    <a:moveTo>
                      <a:pt x="19" y="20"/>
                    </a:moveTo>
                    <a:cubicBezTo>
                      <a:pt x="17" y="28"/>
                      <a:pt x="14" y="36"/>
                      <a:pt x="15" y="42"/>
                    </a:cubicBezTo>
                    <a:cubicBezTo>
                      <a:pt x="13" y="41"/>
                      <a:pt x="11" y="39"/>
                      <a:pt x="9" y="36"/>
                    </a:cubicBezTo>
                    <a:cubicBezTo>
                      <a:pt x="7" y="31"/>
                      <a:pt x="6" y="26"/>
                      <a:pt x="6" y="20"/>
                    </a:cubicBezTo>
                    <a:cubicBezTo>
                      <a:pt x="6" y="18"/>
                      <a:pt x="6" y="15"/>
                      <a:pt x="7" y="13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9" y="20"/>
                      <a:pt x="19" y="20"/>
                      <a:pt x="19" y="20"/>
                    </a:cubicBezTo>
                    <a:close/>
                    <a:moveTo>
                      <a:pt x="32" y="10"/>
                    </a:moveTo>
                    <a:cubicBezTo>
                      <a:pt x="32" y="45"/>
                      <a:pt x="32" y="45"/>
                      <a:pt x="32" y="45"/>
                    </a:cubicBezTo>
                    <a:cubicBezTo>
                      <a:pt x="32" y="45"/>
                      <a:pt x="27" y="45"/>
                      <a:pt x="25" y="41"/>
                    </a:cubicBezTo>
                    <a:cubicBezTo>
                      <a:pt x="24" y="37"/>
                      <a:pt x="28" y="16"/>
                      <a:pt x="28" y="14"/>
                    </a:cubicBezTo>
                    <a:cubicBezTo>
                      <a:pt x="28" y="13"/>
                      <a:pt x="28" y="10"/>
                      <a:pt x="28" y="10"/>
                    </a:cubicBezTo>
                    <a:lnTo>
                      <a:pt x="32" y="10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prstClr val="black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</p:grpSp>
        <p:grpSp>
          <p:nvGrpSpPr>
            <p:cNvPr id="20" name="Group 47"/>
            <p:cNvGrpSpPr/>
            <p:nvPr/>
          </p:nvGrpSpPr>
          <p:grpSpPr>
            <a:xfrm>
              <a:off x="14217" y="5539"/>
              <a:ext cx="1742" cy="2021"/>
              <a:chOff x="7756222" y="3679819"/>
              <a:chExt cx="1106424" cy="1283451"/>
            </a:xfrm>
          </p:grpSpPr>
          <p:sp>
            <p:nvSpPr>
              <p:cNvPr id="21" name="Hexagon 5"/>
              <p:cNvSpPr/>
              <p:nvPr>
                <p:custDataLst>
                  <p:tags r:id="rId17"/>
                </p:custDataLst>
              </p:nvPr>
            </p:nvSpPr>
            <p:spPr>
              <a:xfrm rot="16200000">
                <a:off x="7667708" y="3768333"/>
                <a:ext cx="1283451" cy="1106424"/>
              </a:xfrm>
              <a:prstGeom prst="hexagon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22" name="Freeform 17"/>
              <p:cNvSpPr>
                <a:spLocks noEditPoints="1"/>
              </p:cNvSpPr>
              <p:nvPr>
                <p:custDataLst>
                  <p:tags r:id="rId18"/>
                </p:custDataLst>
              </p:nvPr>
            </p:nvSpPr>
            <p:spPr bwMode="auto">
              <a:xfrm>
                <a:off x="8107833" y="4106652"/>
                <a:ext cx="403032" cy="428221"/>
              </a:xfrm>
              <a:custGeom>
                <a:avLst/>
                <a:gdLst>
                  <a:gd name="T0" fmla="*/ 75 w 89"/>
                  <a:gd name="T1" fmla="*/ 22 h 95"/>
                  <a:gd name="T2" fmla="*/ 89 w 89"/>
                  <a:gd name="T3" fmla="*/ 53 h 95"/>
                  <a:gd name="T4" fmla="*/ 78 w 89"/>
                  <a:gd name="T5" fmla="*/ 80 h 95"/>
                  <a:gd name="T6" fmla="*/ 47 w 89"/>
                  <a:gd name="T7" fmla="*/ 53 h 95"/>
                  <a:gd name="T8" fmla="*/ 75 w 89"/>
                  <a:gd name="T9" fmla="*/ 22 h 95"/>
                  <a:gd name="T10" fmla="*/ 76 w 89"/>
                  <a:gd name="T11" fmla="*/ 83 h 95"/>
                  <a:gd name="T12" fmla="*/ 69 w 89"/>
                  <a:gd name="T13" fmla="*/ 88 h 95"/>
                  <a:gd name="T14" fmla="*/ 74 w 89"/>
                  <a:gd name="T15" fmla="*/ 81 h 95"/>
                  <a:gd name="T16" fmla="*/ 76 w 89"/>
                  <a:gd name="T17" fmla="*/ 83 h 95"/>
                  <a:gd name="T18" fmla="*/ 64 w 89"/>
                  <a:gd name="T19" fmla="*/ 92 h 95"/>
                  <a:gd name="T20" fmla="*/ 72 w 89"/>
                  <a:gd name="T21" fmla="*/ 79 h 95"/>
                  <a:gd name="T22" fmla="*/ 70 w 89"/>
                  <a:gd name="T23" fmla="*/ 77 h 95"/>
                  <a:gd name="T24" fmla="*/ 60 w 89"/>
                  <a:gd name="T25" fmla="*/ 94 h 95"/>
                  <a:gd name="T26" fmla="*/ 64 w 89"/>
                  <a:gd name="T27" fmla="*/ 92 h 95"/>
                  <a:gd name="T28" fmla="*/ 58 w 89"/>
                  <a:gd name="T29" fmla="*/ 91 h 95"/>
                  <a:gd name="T30" fmla="*/ 67 w 89"/>
                  <a:gd name="T31" fmla="*/ 75 h 95"/>
                  <a:gd name="T32" fmla="*/ 65 w 89"/>
                  <a:gd name="T33" fmla="*/ 74 h 95"/>
                  <a:gd name="T34" fmla="*/ 57 w 89"/>
                  <a:gd name="T35" fmla="*/ 88 h 95"/>
                  <a:gd name="T36" fmla="*/ 58 w 89"/>
                  <a:gd name="T37" fmla="*/ 91 h 95"/>
                  <a:gd name="T38" fmla="*/ 56 w 89"/>
                  <a:gd name="T39" fmla="*/ 84 h 95"/>
                  <a:gd name="T40" fmla="*/ 63 w 89"/>
                  <a:gd name="T41" fmla="*/ 72 h 95"/>
                  <a:gd name="T42" fmla="*/ 61 w 89"/>
                  <a:gd name="T43" fmla="*/ 70 h 95"/>
                  <a:gd name="T44" fmla="*/ 55 w 89"/>
                  <a:gd name="T45" fmla="*/ 81 h 95"/>
                  <a:gd name="T46" fmla="*/ 56 w 89"/>
                  <a:gd name="T47" fmla="*/ 84 h 95"/>
                  <a:gd name="T48" fmla="*/ 53 w 89"/>
                  <a:gd name="T49" fmla="*/ 78 h 95"/>
                  <a:gd name="T50" fmla="*/ 59 w 89"/>
                  <a:gd name="T51" fmla="*/ 68 h 95"/>
                  <a:gd name="T52" fmla="*/ 57 w 89"/>
                  <a:gd name="T53" fmla="*/ 66 h 95"/>
                  <a:gd name="T54" fmla="*/ 52 w 89"/>
                  <a:gd name="T55" fmla="*/ 75 h 95"/>
                  <a:gd name="T56" fmla="*/ 53 w 89"/>
                  <a:gd name="T57" fmla="*/ 78 h 95"/>
                  <a:gd name="T58" fmla="*/ 51 w 89"/>
                  <a:gd name="T59" fmla="*/ 71 h 95"/>
                  <a:gd name="T60" fmla="*/ 55 w 89"/>
                  <a:gd name="T61" fmla="*/ 64 h 95"/>
                  <a:gd name="T62" fmla="*/ 53 w 89"/>
                  <a:gd name="T63" fmla="*/ 62 h 95"/>
                  <a:gd name="T64" fmla="*/ 50 w 89"/>
                  <a:gd name="T65" fmla="*/ 68 h 95"/>
                  <a:gd name="T66" fmla="*/ 51 w 89"/>
                  <a:gd name="T67" fmla="*/ 71 h 95"/>
                  <a:gd name="T68" fmla="*/ 48 w 89"/>
                  <a:gd name="T69" fmla="*/ 65 h 95"/>
                  <a:gd name="T70" fmla="*/ 51 w 89"/>
                  <a:gd name="T71" fmla="*/ 61 h 95"/>
                  <a:gd name="T72" fmla="*/ 49 w 89"/>
                  <a:gd name="T73" fmla="*/ 59 h 95"/>
                  <a:gd name="T74" fmla="*/ 47 w 89"/>
                  <a:gd name="T75" fmla="*/ 61 h 95"/>
                  <a:gd name="T76" fmla="*/ 48 w 89"/>
                  <a:gd name="T77" fmla="*/ 65 h 95"/>
                  <a:gd name="T78" fmla="*/ 46 w 89"/>
                  <a:gd name="T79" fmla="*/ 58 h 95"/>
                  <a:gd name="T80" fmla="*/ 45 w 89"/>
                  <a:gd name="T81" fmla="*/ 55 h 95"/>
                  <a:gd name="T82" fmla="*/ 47 w 89"/>
                  <a:gd name="T83" fmla="*/ 57 h 95"/>
                  <a:gd name="T84" fmla="*/ 46 w 89"/>
                  <a:gd name="T85" fmla="*/ 58 h 95"/>
                  <a:gd name="T86" fmla="*/ 59 w 89"/>
                  <a:gd name="T87" fmla="*/ 17 h 95"/>
                  <a:gd name="T88" fmla="*/ 41 w 89"/>
                  <a:gd name="T89" fmla="*/ 54 h 95"/>
                  <a:gd name="T90" fmla="*/ 36 w 89"/>
                  <a:gd name="T91" fmla="*/ 13 h 95"/>
                  <a:gd name="T92" fmla="*/ 0 w 89"/>
                  <a:gd name="T93" fmla="*/ 54 h 95"/>
                  <a:gd name="T94" fmla="*/ 41 w 89"/>
                  <a:gd name="T95" fmla="*/ 95 h 95"/>
                  <a:gd name="T96" fmla="*/ 55 w 89"/>
                  <a:gd name="T97" fmla="*/ 93 h 95"/>
                  <a:gd name="T98" fmla="*/ 41 w 89"/>
                  <a:gd name="T99" fmla="*/ 54 h 95"/>
                  <a:gd name="T100" fmla="*/ 68 w 89"/>
                  <a:gd name="T101" fmla="*/ 23 h 95"/>
                  <a:gd name="T102" fmla="*/ 59 w 89"/>
                  <a:gd name="T103" fmla="*/ 17 h 95"/>
                  <a:gd name="T104" fmla="*/ 43 w 89"/>
                  <a:gd name="T105" fmla="*/ 0 h 95"/>
                  <a:gd name="T106" fmla="*/ 38 w 89"/>
                  <a:gd name="T107" fmla="*/ 0 h 95"/>
                  <a:gd name="T108" fmla="*/ 43 w 89"/>
                  <a:gd name="T109" fmla="*/ 41 h 95"/>
                  <a:gd name="T110" fmla="*/ 61 w 89"/>
                  <a:gd name="T111" fmla="*/ 4 h 95"/>
                  <a:gd name="T112" fmla="*/ 43 w 89"/>
                  <a:gd name="T113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95">
                    <a:moveTo>
                      <a:pt x="75" y="22"/>
                    </a:moveTo>
                    <a:cubicBezTo>
                      <a:pt x="83" y="29"/>
                      <a:pt x="89" y="40"/>
                      <a:pt x="89" y="53"/>
                    </a:cubicBezTo>
                    <a:cubicBezTo>
                      <a:pt x="89" y="63"/>
                      <a:pt x="85" y="73"/>
                      <a:pt x="78" y="80"/>
                    </a:cubicBezTo>
                    <a:cubicBezTo>
                      <a:pt x="47" y="53"/>
                      <a:pt x="47" y="53"/>
                      <a:pt x="47" y="53"/>
                    </a:cubicBezTo>
                    <a:cubicBezTo>
                      <a:pt x="75" y="22"/>
                      <a:pt x="75" y="22"/>
                      <a:pt x="75" y="22"/>
                    </a:cubicBezTo>
                    <a:close/>
                    <a:moveTo>
                      <a:pt x="76" y="83"/>
                    </a:moveTo>
                    <a:cubicBezTo>
                      <a:pt x="74" y="85"/>
                      <a:pt x="72" y="87"/>
                      <a:pt x="69" y="88"/>
                    </a:cubicBezTo>
                    <a:cubicBezTo>
                      <a:pt x="74" y="81"/>
                      <a:pt x="74" y="81"/>
                      <a:pt x="74" y="81"/>
                    </a:cubicBezTo>
                    <a:cubicBezTo>
                      <a:pt x="76" y="83"/>
                      <a:pt x="76" y="83"/>
                      <a:pt x="76" y="83"/>
                    </a:cubicBezTo>
                    <a:close/>
                    <a:moveTo>
                      <a:pt x="64" y="92"/>
                    </a:moveTo>
                    <a:cubicBezTo>
                      <a:pt x="72" y="79"/>
                      <a:pt x="72" y="79"/>
                      <a:pt x="72" y="79"/>
                    </a:cubicBezTo>
                    <a:cubicBezTo>
                      <a:pt x="70" y="77"/>
                      <a:pt x="70" y="77"/>
                      <a:pt x="70" y="77"/>
                    </a:cubicBezTo>
                    <a:cubicBezTo>
                      <a:pt x="60" y="94"/>
                      <a:pt x="60" y="94"/>
                      <a:pt x="60" y="94"/>
                    </a:cubicBezTo>
                    <a:cubicBezTo>
                      <a:pt x="61" y="93"/>
                      <a:pt x="63" y="92"/>
                      <a:pt x="64" y="92"/>
                    </a:cubicBezTo>
                    <a:close/>
                    <a:moveTo>
                      <a:pt x="58" y="91"/>
                    </a:moveTo>
                    <a:cubicBezTo>
                      <a:pt x="67" y="75"/>
                      <a:pt x="67" y="75"/>
                      <a:pt x="67" y="75"/>
                    </a:cubicBezTo>
                    <a:cubicBezTo>
                      <a:pt x="65" y="74"/>
                      <a:pt x="65" y="74"/>
                      <a:pt x="65" y="74"/>
                    </a:cubicBezTo>
                    <a:cubicBezTo>
                      <a:pt x="57" y="88"/>
                      <a:pt x="57" y="88"/>
                      <a:pt x="57" y="88"/>
                    </a:cubicBezTo>
                    <a:cubicBezTo>
                      <a:pt x="58" y="91"/>
                      <a:pt x="58" y="91"/>
                      <a:pt x="58" y="91"/>
                    </a:cubicBezTo>
                    <a:close/>
                    <a:moveTo>
                      <a:pt x="56" y="84"/>
                    </a:moveTo>
                    <a:cubicBezTo>
                      <a:pt x="63" y="72"/>
                      <a:pt x="63" y="72"/>
                      <a:pt x="63" y="72"/>
                    </a:cubicBezTo>
                    <a:cubicBezTo>
                      <a:pt x="61" y="70"/>
                      <a:pt x="61" y="70"/>
                      <a:pt x="61" y="70"/>
                    </a:cubicBezTo>
                    <a:cubicBezTo>
                      <a:pt x="55" y="81"/>
                      <a:pt x="55" y="81"/>
                      <a:pt x="55" y="81"/>
                    </a:cubicBezTo>
                    <a:cubicBezTo>
                      <a:pt x="56" y="84"/>
                      <a:pt x="56" y="84"/>
                      <a:pt x="56" y="84"/>
                    </a:cubicBezTo>
                    <a:close/>
                    <a:moveTo>
                      <a:pt x="53" y="78"/>
                    </a:moveTo>
                    <a:cubicBezTo>
                      <a:pt x="59" y="68"/>
                      <a:pt x="59" y="68"/>
                      <a:pt x="59" y="68"/>
                    </a:cubicBezTo>
                    <a:cubicBezTo>
                      <a:pt x="57" y="66"/>
                      <a:pt x="57" y="66"/>
                      <a:pt x="57" y="66"/>
                    </a:cubicBezTo>
                    <a:cubicBezTo>
                      <a:pt x="52" y="75"/>
                      <a:pt x="52" y="75"/>
                      <a:pt x="52" y="75"/>
                    </a:cubicBezTo>
                    <a:cubicBezTo>
                      <a:pt x="53" y="78"/>
                      <a:pt x="53" y="78"/>
                      <a:pt x="53" y="78"/>
                    </a:cubicBezTo>
                    <a:close/>
                    <a:moveTo>
                      <a:pt x="51" y="71"/>
                    </a:moveTo>
                    <a:cubicBezTo>
                      <a:pt x="55" y="64"/>
                      <a:pt x="55" y="64"/>
                      <a:pt x="55" y="64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0" y="68"/>
                      <a:pt x="50" y="68"/>
                      <a:pt x="50" y="68"/>
                    </a:cubicBezTo>
                    <a:cubicBezTo>
                      <a:pt x="51" y="71"/>
                      <a:pt x="51" y="71"/>
                      <a:pt x="51" y="71"/>
                    </a:cubicBezTo>
                    <a:close/>
                    <a:moveTo>
                      <a:pt x="48" y="65"/>
                    </a:moveTo>
                    <a:cubicBezTo>
                      <a:pt x="51" y="61"/>
                      <a:pt x="51" y="61"/>
                      <a:pt x="51" y="61"/>
                    </a:cubicBezTo>
                    <a:cubicBezTo>
                      <a:pt x="49" y="59"/>
                      <a:pt x="49" y="59"/>
                      <a:pt x="49" y="59"/>
                    </a:cubicBezTo>
                    <a:cubicBezTo>
                      <a:pt x="47" y="61"/>
                      <a:pt x="47" y="61"/>
                      <a:pt x="47" y="61"/>
                    </a:cubicBezTo>
                    <a:cubicBezTo>
                      <a:pt x="48" y="65"/>
                      <a:pt x="48" y="65"/>
                      <a:pt x="48" y="65"/>
                    </a:cubicBezTo>
                    <a:close/>
                    <a:moveTo>
                      <a:pt x="46" y="58"/>
                    </a:moveTo>
                    <a:cubicBezTo>
                      <a:pt x="45" y="55"/>
                      <a:pt x="45" y="55"/>
                      <a:pt x="45" y="55"/>
                    </a:cubicBezTo>
                    <a:cubicBezTo>
                      <a:pt x="47" y="57"/>
                      <a:pt x="47" y="57"/>
                      <a:pt x="47" y="57"/>
                    </a:cubicBezTo>
                    <a:cubicBezTo>
                      <a:pt x="46" y="58"/>
                      <a:pt x="46" y="58"/>
                      <a:pt x="46" y="58"/>
                    </a:cubicBezTo>
                    <a:close/>
                    <a:moveTo>
                      <a:pt x="59" y="17"/>
                    </a:moveTo>
                    <a:cubicBezTo>
                      <a:pt x="41" y="54"/>
                      <a:pt x="41" y="54"/>
                      <a:pt x="41" y="54"/>
                    </a:cubicBezTo>
                    <a:cubicBezTo>
                      <a:pt x="41" y="54"/>
                      <a:pt x="38" y="28"/>
                      <a:pt x="36" y="13"/>
                    </a:cubicBezTo>
                    <a:cubicBezTo>
                      <a:pt x="16" y="15"/>
                      <a:pt x="0" y="33"/>
                      <a:pt x="0" y="54"/>
                    </a:cubicBezTo>
                    <a:cubicBezTo>
                      <a:pt x="0" y="77"/>
                      <a:pt x="18" y="95"/>
                      <a:pt x="41" y="95"/>
                    </a:cubicBezTo>
                    <a:cubicBezTo>
                      <a:pt x="46" y="95"/>
                      <a:pt x="51" y="94"/>
                      <a:pt x="55" y="93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6" y="20"/>
                      <a:pt x="63" y="18"/>
                      <a:pt x="59" y="17"/>
                    </a:cubicBezTo>
                    <a:close/>
                    <a:moveTo>
                      <a:pt x="43" y="0"/>
                    </a:moveTo>
                    <a:cubicBezTo>
                      <a:pt x="41" y="0"/>
                      <a:pt x="40" y="0"/>
                      <a:pt x="38" y="0"/>
                    </a:cubicBezTo>
                    <a:cubicBezTo>
                      <a:pt x="40" y="15"/>
                      <a:pt x="43" y="41"/>
                      <a:pt x="43" y="41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56" y="1"/>
                      <a:pt x="49" y="0"/>
                      <a:pt x="43" y="0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prstClr val="black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</p:grpSp>
        <p:grpSp>
          <p:nvGrpSpPr>
            <p:cNvPr id="7" name="Group 20"/>
            <p:cNvGrpSpPr/>
            <p:nvPr/>
          </p:nvGrpSpPr>
          <p:grpSpPr>
            <a:xfrm flipV="1">
              <a:off x="13994" y="2730"/>
              <a:ext cx="1411" cy="374"/>
              <a:chOff x="7258929" y="1631852"/>
              <a:chExt cx="1674056" cy="464234"/>
            </a:xfrm>
          </p:grpSpPr>
          <p:cxnSp>
            <p:nvCxnSpPr>
              <p:cNvPr id="8" name="Straight Connector 21"/>
              <p:cNvCxnSpPr/>
              <p:nvPr>
                <p:custDataLst>
                  <p:tags r:id="rId19"/>
                </p:custDataLst>
              </p:nvPr>
            </p:nvCxnSpPr>
            <p:spPr>
              <a:xfrm>
                <a:off x="7258929" y="2096086"/>
                <a:ext cx="1674056" cy="0"/>
              </a:xfrm>
              <a:prstGeom prst="line">
                <a:avLst/>
              </a:prstGeom>
              <a:ln>
                <a:solidFill>
                  <a:srgbClr val="BE7949"/>
                </a:solidFill>
                <a:prstDash val="sysDash"/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22"/>
              <p:cNvCxnSpPr/>
              <p:nvPr>
                <p:custDataLst>
                  <p:tags r:id="rId20"/>
                </p:custDataLst>
              </p:nvPr>
            </p:nvCxnSpPr>
            <p:spPr>
              <a:xfrm flipV="1">
                <a:off x="7263620" y="1631852"/>
                <a:ext cx="0" cy="464234"/>
              </a:xfrm>
              <a:prstGeom prst="line">
                <a:avLst/>
              </a:prstGeom>
              <a:ln>
                <a:solidFill>
                  <a:srgbClr val="BE7949"/>
                </a:solidFill>
                <a:prstDash val="sysDash"/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文本框 10"/>
            <p:cNvSpPr txBox="1"/>
            <p:nvPr>
              <p:custDataLst>
                <p:tags r:id="rId21"/>
              </p:custDataLst>
            </p:nvPr>
          </p:nvSpPr>
          <p:spPr>
            <a:xfrm>
              <a:off x="15638" y="2207"/>
              <a:ext cx="3368" cy="1791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004C80"/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单击</a:t>
              </a: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此处输入标题</a:t>
              </a:r>
              <a:endPara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请在这里输入您的主要叙述内容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请在这里输入您的主要叙述内容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endPara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12" name="Group 9"/>
            <p:cNvGrpSpPr/>
            <p:nvPr/>
          </p:nvGrpSpPr>
          <p:grpSpPr>
            <a:xfrm rot="10800000" flipV="1">
              <a:off x="16213" y="5538"/>
              <a:ext cx="1128" cy="1180"/>
              <a:chOff x="7258929" y="1631852"/>
              <a:chExt cx="1674056" cy="464234"/>
            </a:xfrm>
          </p:grpSpPr>
          <p:cxnSp>
            <p:nvCxnSpPr>
              <p:cNvPr id="17" name="Straight Connector 10"/>
              <p:cNvCxnSpPr/>
              <p:nvPr>
                <p:custDataLst>
                  <p:tags r:id="rId22"/>
                </p:custDataLst>
              </p:nvPr>
            </p:nvCxnSpPr>
            <p:spPr>
              <a:xfrm>
                <a:off x="7258929" y="2096086"/>
                <a:ext cx="1674056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  <a:prstDash val="sysDash"/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11"/>
              <p:cNvCxnSpPr/>
              <p:nvPr>
                <p:custDataLst>
                  <p:tags r:id="rId23"/>
                </p:custDataLst>
              </p:nvPr>
            </p:nvCxnSpPr>
            <p:spPr>
              <a:xfrm flipV="1">
                <a:off x="7263620" y="1631852"/>
                <a:ext cx="0" cy="464234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  <a:prstDash val="sysDash"/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44"/>
            <p:cNvGrpSpPr/>
            <p:nvPr/>
          </p:nvGrpSpPr>
          <p:grpSpPr>
            <a:xfrm>
              <a:off x="13332" y="7220"/>
              <a:ext cx="1735" cy="1919"/>
              <a:chOff x="4889416" y="3362177"/>
              <a:chExt cx="1338773" cy="1552976"/>
            </a:xfrm>
          </p:grpSpPr>
          <p:sp>
            <p:nvSpPr>
              <p:cNvPr id="25" name="Hexagon 7"/>
              <p:cNvSpPr/>
              <p:nvPr>
                <p:custDataLst>
                  <p:tags r:id="rId24"/>
                </p:custDataLst>
              </p:nvPr>
            </p:nvSpPr>
            <p:spPr>
              <a:xfrm rot="16200000">
                <a:off x="4782315" y="3469278"/>
                <a:ext cx="1552976" cy="1338773"/>
              </a:xfrm>
              <a:prstGeom prst="hexagon">
                <a:avLst/>
              </a:prstGeom>
              <a:solidFill>
                <a:srgbClr val="861B1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26" name="Freeform 18"/>
              <p:cNvSpPr>
                <a:spLocks noEditPoints="1"/>
              </p:cNvSpPr>
              <p:nvPr>
                <p:custDataLst>
                  <p:tags r:id="rId25"/>
                </p:custDataLst>
              </p:nvPr>
            </p:nvSpPr>
            <p:spPr bwMode="auto">
              <a:xfrm>
                <a:off x="5260360" y="3842689"/>
                <a:ext cx="596885" cy="482589"/>
              </a:xfrm>
              <a:custGeom>
                <a:avLst/>
                <a:gdLst>
                  <a:gd name="T0" fmla="*/ 86 w 109"/>
                  <a:gd name="T1" fmla="*/ 88 h 88"/>
                  <a:gd name="T2" fmla="*/ 84 w 109"/>
                  <a:gd name="T3" fmla="*/ 44 h 88"/>
                  <a:gd name="T4" fmla="*/ 80 w 109"/>
                  <a:gd name="T5" fmla="*/ 71 h 88"/>
                  <a:gd name="T6" fmla="*/ 109 w 109"/>
                  <a:gd name="T7" fmla="*/ 0 h 88"/>
                  <a:gd name="T8" fmla="*/ 92 w 109"/>
                  <a:gd name="T9" fmla="*/ 33 h 88"/>
                  <a:gd name="T10" fmla="*/ 80 w 109"/>
                  <a:gd name="T11" fmla="*/ 25 h 88"/>
                  <a:gd name="T12" fmla="*/ 67 w 109"/>
                  <a:gd name="T13" fmla="*/ 68 h 88"/>
                  <a:gd name="T14" fmla="*/ 37 w 109"/>
                  <a:gd name="T15" fmla="*/ 73 h 88"/>
                  <a:gd name="T16" fmla="*/ 19 w 109"/>
                  <a:gd name="T17" fmla="*/ 63 h 88"/>
                  <a:gd name="T18" fmla="*/ 0 w 109"/>
                  <a:gd name="T19" fmla="*/ 56 h 88"/>
                  <a:gd name="T20" fmla="*/ 25 w 109"/>
                  <a:gd name="T21" fmla="*/ 48 h 88"/>
                  <a:gd name="T22" fmla="*/ 30 w 109"/>
                  <a:gd name="T23" fmla="*/ 57 h 88"/>
                  <a:gd name="T24" fmla="*/ 44 w 109"/>
                  <a:gd name="T25" fmla="*/ 29 h 88"/>
                  <a:gd name="T26" fmla="*/ 66 w 109"/>
                  <a:gd name="T27" fmla="*/ 50 h 88"/>
                  <a:gd name="T28" fmla="*/ 68 w 109"/>
                  <a:gd name="T29" fmla="*/ 18 h 88"/>
                  <a:gd name="T30" fmla="*/ 78 w 109"/>
                  <a:gd name="T31" fmla="*/ 12 h 88"/>
                  <a:gd name="T32" fmla="*/ 90 w 109"/>
                  <a:gd name="T33" fmla="*/ 1 h 88"/>
                  <a:gd name="T34" fmla="*/ 22 w 109"/>
                  <a:gd name="T35" fmla="*/ 88 h 88"/>
                  <a:gd name="T36" fmla="*/ 29 w 109"/>
                  <a:gd name="T37" fmla="*/ 80 h 88"/>
                  <a:gd name="T38" fmla="*/ 22 w 109"/>
                  <a:gd name="T39" fmla="*/ 79 h 88"/>
                  <a:gd name="T40" fmla="*/ 11 w 109"/>
                  <a:gd name="T41" fmla="*/ 88 h 88"/>
                  <a:gd name="T42" fmla="*/ 17 w 109"/>
                  <a:gd name="T43" fmla="*/ 71 h 88"/>
                  <a:gd name="T44" fmla="*/ 11 w 109"/>
                  <a:gd name="T45" fmla="*/ 73 h 88"/>
                  <a:gd name="T46" fmla="*/ 34 w 109"/>
                  <a:gd name="T47" fmla="*/ 88 h 88"/>
                  <a:gd name="T48" fmla="*/ 40 w 109"/>
                  <a:gd name="T49" fmla="*/ 79 h 88"/>
                  <a:gd name="T50" fmla="*/ 34 w 109"/>
                  <a:gd name="T51" fmla="*/ 80 h 88"/>
                  <a:gd name="T52" fmla="*/ 45 w 109"/>
                  <a:gd name="T53" fmla="*/ 88 h 88"/>
                  <a:gd name="T54" fmla="*/ 52 w 109"/>
                  <a:gd name="T55" fmla="*/ 63 h 88"/>
                  <a:gd name="T56" fmla="*/ 45 w 109"/>
                  <a:gd name="T57" fmla="*/ 69 h 88"/>
                  <a:gd name="T58" fmla="*/ 57 w 109"/>
                  <a:gd name="T59" fmla="*/ 88 h 88"/>
                  <a:gd name="T60" fmla="*/ 63 w 109"/>
                  <a:gd name="T61" fmla="*/ 73 h 88"/>
                  <a:gd name="T62" fmla="*/ 57 w 109"/>
                  <a:gd name="T63" fmla="*/ 88 h 88"/>
                  <a:gd name="T64" fmla="*/ 75 w 109"/>
                  <a:gd name="T65" fmla="*/ 88 h 88"/>
                  <a:gd name="T66" fmla="*/ 68 w 109"/>
                  <a:gd name="T67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09" h="88">
                    <a:moveTo>
                      <a:pt x="80" y="88"/>
                    </a:moveTo>
                    <a:cubicBezTo>
                      <a:pt x="86" y="88"/>
                      <a:pt x="86" y="88"/>
                      <a:pt x="86" y="88"/>
                    </a:cubicBezTo>
                    <a:cubicBezTo>
                      <a:pt x="86" y="44"/>
                      <a:pt x="86" y="44"/>
                      <a:pt x="86" y="44"/>
                    </a:cubicBezTo>
                    <a:cubicBezTo>
                      <a:pt x="84" y="44"/>
                      <a:pt x="84" y="44"/>
                      <a:pt x="84" y="44"/>
                    </a:cubicBezTo>
                    <a:cubicBezTo>
                      <a:pt x="82" y="70"/>
                      <a:pt x="82" y="70"/>
                      <a:pt x="82" y="70"/>
                    </a:cubicBezTo>
                    <a:cubicBezTo>
                      <a:pt x="80" y="71"/>
                      <a:pt x="80" y="71"/>
                      <a:pt x="80" y="71"/>
                    </a:cubicBezTo>
                    <a:cubicBezTo>
                      <a:pt x="80" y="88"/>
                      <a:pt x="80" y="88"/>
                      <a:pt x="80" y="88"/>
                    </a:cubicBezTo>
                    <a:close/>
                    <a:moveTo>
                      <a:pt x="109" y="0"/>
                    </a:moveTo>
                    <a:cubicBezTo>
                      <a:pt x="100" y="17"/>
                      <a:pt x="100" y="17"/>
                      <a:pt x="100" y="17"/>
                    </a:cubicBezTo>
                    <a:cubicBezTo>
                      <a:pt x="92" y="33"/>
                      <a:pt x="92" y="33"/>
                      <a:pt x="92" y="33"/>
                    </a:cubicBezTo>
                    <a:cubicBezTo>
                      <a:pt x="84" y="22"/>
                      <a:pt x="84" y="22"/>
                      <a:pt x="84" y="22"/>
                    </a:cubicBezTo>
                    <a:cubicBezTo>
                      <a:pt x="80" y="25"/>
                      <a:pt x="80" y="25"/>
                      <a:pt x="80" y="25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67" y="68"/>
                      <a:pt x="67" y="68"/>
                      <a:pt x="67" y="68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37" y="73"/>
                      <a:pt x="37" y="73"/>
                      <a:pt x="37" y="73"/>
                    </a:cubicBezTo>
                    <a:cubicBezTo>
                      <a:pt x="26" y="73"/>
                      <a:pt x="26" y="73"/>
                      <a:pt x="26" y="73"/>
                    </a:cubicBezTo>
                    <a:cubicBezTo>
                      <a:pt x="19" y="63"/>
                      <a:pt x="19" y="63"/>
                      <a:pt x="19" y="63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40" y="37"/>
                      <a:pt x="40" y="37"/>
                      <a:pt x="40" y="37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66" y="50"/>
                      <a:pt x="66" y="50"/>
                      <a:pt x="66" y="50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18"/>
                      <a:pt x="68" y="18"/>
                      <a:pt x="68" y="18"/>
                    </a:cubicBezTo>
                    <a:cubicBezTo>
                      <a:pt x="71" y="16"/>
                      <a:pt x="71" y="16"/>
                      <a:pt x="71" y="16"/>
                    </a:cubicBezTo>
                    <a:cubicBezTo>
                      <a:pt x="78" y="12"/>
                      <a:pt x="78" y="12"/>
                      <a:pt x="78" y="12"/>
                    </a:cubicBezTo>
                    <a:cubicBezTo>
                      <a:pt x="72" y="2"/>
                      <a:pt x="72" y="2"/>
                      <a:pt x="72" y="2"/>
                    </a:cubicBezTo>
                    <a:cubicBezTo>
                      <a:pt x="90" y="1"/>
                      <a:pt x="90" y="1"/>
                      <a:pt x="90" y="1"/>
                    </a:cubicBezTo>
                    <a:cubicBezTo>
                      <a:pt x="109" y="0"/>
                      <a:pt x="109" y="0"/>
                      <a:pt x="109" y="0"/>
                    </a:cubicBezTo>
                    <a:close/>
                    <a:moveTo>
                      <a:pt x="22" y="88"/>
                    </a:moveTo>
                    <a:cubicBezTo>
                      <a:pt x="24" y="88"/>
                      <a:pt x="27" y="88"/>
                      <a:pt x="29" y="88"/>
                    </a:cubicBezTo>
                    <a:cubicBezTo>
                      <a:pt x="29" y="80"/>
                      <a:pt x="29" y="80"/>
                      <a:pt x="29" y="80"/>
                    </a:cubicBezTo>
                    <a:cubicBezTo>
                      <a:pt x="23" y="81"/>
                      <a:pt x="23" y="81"/>
                      <a:pt x="23" y="81"/>
                    </a:cubicBezTo>
                    <a:cubicBezTo>
                      <a:pt x="22" y="79"/>
                      <a:pt x="22" y="79"/>
                      <a:pt x="22" y="79"/>
                    </a:cubicBezTo>
                    <a:cubicBezTo>
                      <a:pt x="22" y="88"/>
                      <a:pt x="22" y="88"/>
                      <a:pt x="22" y="88"/>
                    </a:cubicBezTo>
                    <a:close/>
                    <a:moveTo>
                      <a:pt x="11" y="88"/>
                    </a:moveTo>
                    <a:cubicBezTo>
                      <a:pt x="17" y="88"/>
                      <a:pt x="17" y="88"/>
                      <a:pt x="17" y="88"/>
                    </a:cubicBezTo>
                    <a:cubicBezTo>
                      <a:pt x="17" y="71"/>
                      <a:pt x="17" y="71"/>
                      <a:pt x="17" y="71"/>
                    </a:cubicBezTo>
                    <a:cubicBezTo>
                      <a:pt x="17" y="71"/>
                      <a:pt x="17" y="71"/>
                      <a:pt x="17" y="71"/>
                    </a:cubicBezTo>
                    <a:cubicBezTo>
                      <a:pt x="11" y="73"/>
                      <a:pt x="11" y="73"/>
                      <a:pt x="11" y="73"/>
                    </a:cubicBezTo>
                    <a:cubicBezTo>
                      <a:pt x="11" y="88"/>
                      <a:pt x="11" y="88"/>
                      <a:pt x="11" y="88"/>
                    </a:cubicBezTo>
                    <a:close/>
                    <a:moveTo>
                      <a:pt x="34" y="88"/>
                    </a:moveTo>
                    <a:cubicBezTo>
                      <a:pt x="36" y="88"/>
                      <a:pt x="38" y="88"/>
                      <a:pt x="40" y="88"/>
                    </a:cubicBezTo>
                    <a:cubicBezTo>
                      <a:pt x="40" y="79"/>
                      <a:pt x="40" y="79"/>
                      <a:pt x="40" y="79"/>
                    </a:cubicBezTo>
                    <a:cubicBezTo>
                      <a:pt x="40" y="80"/>
                      <a:pt x="40" y="80"/>
                      <a:pt x="40" y="80"/>
                    </a:cubicBezTo>
                    <a:cubicBezTo>
                      <a:pt x="34" y="80"/>
                      <a:pt x="34" y="80"/>
                      <a:pt x="34" y="80"/>
                    </a:cubicBezTo>
                    <a:cubicBezTo>
                      <a:pt x="34" y="88"/>
                      <a:pt x="34" y="88"/>
                      <a:pt x="34" y="88"/>
                    </a:cubicBezTo>
                    <a:close/>
                    <a:moveTo>
                      <a:pt x="45" y="88"/>
                    </a:moveTo>
                    <a:cubicBezTo>
                      <a:pt x="47" y="88"/>
                      <a:pt x="50" y="88"/>
                      <a:pt x="52" y="88"/>
                    </a:cubicBezTo>
                    <a:cubicBezTo>
                      <a:pt x="52" y="63"/>
                      <a:pt x="52" y="63"/>
                      <a:pt x="52" y="63"/>
                    </a:cubicBezTo>
                    <a:cubicBezTo>
                      <a:pt x="49" y="60"/>
                      <a:pt x="49" y="60"/>
                      <a:pt x="49" y="60"/>
                    </a:cubicBezTo>
                    <a:cubicBezTo>
                      <a:pt x="45" y="69"/>
                      <a:pt x="45" y="69"/>
                      <a:pt x="45" y="69"/>
                    </a:cubicBezTo>
                    <a:cubicBezTo>
                      <a:pt x="45" y="88"/>
                      <a:pt x="45" y="88"/>
                      <a:pt x="45" y="88"/>
                    </a:cubicBezTo>
                    <a:close/>
                    <a:moveTo>
                      <a:pt x="57" y="88"/>
                    </a:moveTo>
                    <a:cubicBezTo>
                      <a:pt x="59" y="88"/>
                      <a:pt x="61" y="88"/>
                      <a:pt x="63" y="88"/>
                    </a:cubicBezTo>
                    <a:cubicBezTo>
                      <a:pt x="63" y="73"/>
                      <a:pt x="63" y="73"/>
                      <a:pt x="63" y="73"/>
                    </a:cubicBezTo>
                    <a:cubicBezTo>
                      <a:pt x="57" y="67"/>
                      <a:pt x="57" y="67"/>
                      <a:pt x="57" y="67"/>
                    </a:cubicBezTo>
                    <a:cubicBezTo>
                      <a:pt x="57" y="88"/>
                      <a:pt x="57" y="88"/>
                      <a:pt x="57" y="88"/>
                    </a:cubicBezTo>
                    <a:close/>
                    <a:moveTo>
                      <a:pt x="68" y="88"/>
                    </a:moveTo>
                    <a:cubicBezTo>
                      <a:pt x="70" y="88"/>
                      <a:pt x="73" y="88"/>
                      <a:pt x="75" y="88"/>
                    </a:cubicBezTo>
                    <a:cubicBezTo>
                      <a:pt x="75" y="72"/>
                      <a:pt x="75" y="72"/>
                      <a:pt x="75" y="72"/>
                    </a:cubicBezTo>
                    <a:cubicBezTo>
                      <a:pt x="68" y="75"/>
                      <a:pt x="68" y="75"/>
                      <a:pt x="68" y="75"/>
                    </a:cubicBezTo>
                    <a:lnTo>
                      <a:pt x="68" y="8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prstClr val="black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</p:grpSp>
        <p:grpSp>
          <p:nvGrpSpPr>
            <p:cNvPr id="35" name="Group 32"/>
            <p:cNvGrpSpPr/>
            <p:nvPr/>
          </p:nvGrpSpPr>
          <p:grpSpPr>
            <a:xfrm rot="0" flipH="1" flipV="1">
              <a:off x="15365" y="7641"/>
              <a:ext cx="1285" cy="516"/>
              <a:chOff x="7258929" y="1631852"/>
              <a:chExt cx="1674056" cy="464234"/>
            </a:xfrm>
          </p:grpSpPr>
          <p:cxnSp>
            <p:nvCxnSpPr>
              <p:cNvPr id="27" name="Straight Connector 33"/>
              <p:cNvCxnSpPr/>
              <p:nvPr>
                <p:custDataLst>
                  <p:tags r:id="rId26"/>
                </p:custDataLst>
              </p:nvPr>
            </p:nvCxnSpPr>
            <p:spPr>
              <a:xfrm>
                <a:off x="7258929" y="2096086"/>
                <a:ext cx="1674056" cy="0"/>
              </a:xfrm>
              <a:prstGeom prst="line">
                <a:avLst/>
              </a:prstGeom>
              <a:ln>
                <a:solidFill>
                  <a:srgbClr val="861B11"/>
                </a:solidFill>
                <a:prstDash val="sysDash"/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4"/>
              <p:cNvCxnSpPr/>
              <p:nvPr>
                <p:custDataLst>
                  <p:tags r:id="rId27"/>
                </p:custDataLst>
              </p:nvPr>
            </p:nvCxnSpPr>
            <p:spPr>
              <a:xfrm flipV="1">
                <a:off x="7263620" y="1631852"/>
                <a:ext cx="0" cy="464234"/>
              </a:xfrm>
              <a:prstGeom prst="line">
                <a:avLst/>
              </a:prstGeom>
              <a:ln>
                <a:solidFill>
                  <a:srgbClr val="861B11"/>
                </a:solidFill>
                <a:prstDash val="sysDash"/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" name="文本框 37"/>
            <p:cNvSpPr txBox="1"/>
            <p:nvPr>
              <p:custDataLst>
                <p:tags r:id="rId28"/>
              </p:custDataLst>
            </p:nvPr>
          </p:nvSpPr>
          <p:spPr>
            <a:xfrm>
              <a:off x="15638" y="4306"/>
              <a:ext cx="3368" cy="1791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p>
              <a:r>
                <a:rPr lang="zh-CN" altLang="en-US" dirty="0" smtClean="0">
                  <a:solidFill>
                    <a:srgbClr val="004C80"/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单击</a:t>
              </a: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此处输入标题</a:t>
              </a:r>
              <a:endPara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请在这里输入您的主要叙述内容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请在这里输入您的主要叙述内容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endPara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42" name="文本框 41"/>
          <p:cNvSpPr txBox="1"/>
          <p:nvPr>
            <p:custDataLst>
              <p:tags r:id="rId29"/>
            </p:custDataLst>
          </p:nvPr>
        </p:nvSpPr>
        <p:spPr>
          <a:xfrm>
            <a:off x="9657106" y="5307351"/>
            <a:ext cx="2138680" cy="113728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单击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此处输入标题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请在这里输入您的主要叙述内容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请在这里输入您的主要叙述内容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30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文本框 167"/>
          <p:cNvSpPr txBox="1"/>
          <p:nvPr>
            <p:custDataLst>
              <p:tags r:id="rId1"/>
            </p:custDataLst>
          </p:nvPr>
        </p:nvSpPr>
        <p:spPr>
          <a:xfrm>
            <a:off x="5309235" y="2614930"/>
            <a:ext cx="5958205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  <a:cs typeface="思源宋体 CN" panose="02020400000000000000" charset="-122"/>
                <a:sym typeface="+mn-ea"/>
              </a:rPr>
              <a:t>单击此处输入你的正文，文字是您思想的提炼，为了最终演示发布的良好效果，请尽量言简意赅的阐述观点；根据需要可酌情增减文字，以便观者可以准确理解您所传达的信息。您的正文已经简明扼要，字字珠玑，但信息却错综复杂，需要用更多的文字来表述；但请您尽可能提炼思想的精髓，否则容易造成观者的阅读压力，适得其反。</a:t>
            </a:r>
            <a:endParaRPr lang="zh-CN" altLang="en-US" sz="1200" b="0">
              <a:solidFill>
                <a:schemeClr val="tx1">
                  <a:lumMod val="50000"/>
                  <a:lumOff val="50000"/>
                </a:schemeClr>
              </a:solidFill>
              <a:latin typeface="思源宋体 CN" panose="02020400000000000000" charset="-122"/>
              <a:ea typeface="思源宋体 CN" panose="02020400000000000000" charset="-122"/>
              <a:cs typeface="思源宋体 CN" panose="02020400000000000000" charset="-122"/>
              <a:sym typeface="+mn-ea"/>
            </a:endParaRPr>
          </a:p>
        </p:txBody>
      </p:sp>
      <p:sp>
        <p:nvSpPr>
          <p:cNvPr id="169" name="文本框 168"/>
          <p:cNvSpPr txBox="1"/>
          <p:nvPr>
            <p:custDataLst>
              <p:tags r:id="rId2"/>
            </p:custDataLst>
          </p:nvPr>
        </p:nvSpPr>
        <p:spPr>
          <a:xfrm>
            <a:off x="5347970" y="1847215"/>
            <a:ext cx="1610995" cy="7067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en-US" altLang="zh-CN" sz="40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rPr>
              <a:t>100%</a:t>
            </a:r>
            <a:endParaRPr lang="en-US" altLang="zh-CN" sz="4000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sym typeface="+mn-ea"/>
            </a:endParaRPr>
          </a:p>
        </p:txBody>
      </p:sp>
      <p:sp>
        <p:nvSpPr>
          <p:cNvPr id="170" name="文本框 169"/>
          <p:cNvSpPr txBox="1"/>
          <p:nvPr>
            <p:custDataLst>
              <p:tags r:id="rId3"/>
            </p:custDataLst>
          </p:nvPr>
        </p:nvSpPr>
        <p:spPr>
          <a:xfrm>
            <a:off x="7067550" y="2032000"/>
            <a:ext cx="174307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rPr>
              <a:t> 添加小标题  </a:t>
            </a:r>
            <a:endParaRPr lang="zh-CN" altLang="en-US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sym typeface="+mn-ea"/>
            </a:endParaRPr>
          </a:p>
        </p:txBody>
      </p:sp>
      <p:cxnSp>
        <p:nvCxnSpPr>
          <p:cNvPr id="171" name="直接连接符 170"/>
          <p:cNvCxnSpPr/>
          <p:nvPr/>
        </p:nvCxnSpPr>
        <p:spPr>
          <a:xfrm>
            <a:off x="5397500" y="3669030"/>
            <a:ext cx="5869940" cy="0"/>
          </a:xfrm>
          <a:prstGeom prst="line">
            <a:avLst/>
          </a:prstGeom>
          <a:ln w="12700">
            <a:solidFill>
              <a:srgbClr val="9D979D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文本框 172"/>
          <p:cNvSpPr txBox="1"/>
          <p:nvPr>
            <p:custDataLst>
              <p:tags r:id="rId4"/>
            </p:custDataLst>
          </p:nvPr>
        </p:nvSpPr>
        <p:spPr>
          <a:xfrm>
            <a:off x="871220" y="4858385"/>
            <a:ext cx="2906395" cy="922020"/>
          </a:xfrm>
          <a:prstGeom prst="rect">
            <a:avLst/>
          </a:prstGeom>
          <a:noFill/>
          <a:ln w="9525">
            <a:noFill/>
          </a:ln>
        </p:spPr>
        <p:txBody>
          <a:bodyPr wrap="square" rtlCol="0" anchor="t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  <a:cs typeface="思源宋体 CN" panose="02020400000000000000" charset="-122"/>
                <a:sym typeface="+mn-ea"/>
              </a:rPr>
              <a:t>单击此处输入你的正文，文字是您思想的提炼，为了最终演示发布的良好效果，请尽量言简意赅的阐述观点。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思源宋体 CN" panose="02020400000000000000" charset="-122"/>
              <a:ea typeface="思源宋体 CN" panose="02020400000000000000" charset="-122"/>
              <a:cs typeface="思源宋体 CN" panose="02020400000000000000" charset="-122"/>
              <a:sym typeface="+mn-ea"/>
            </a:endParaRPr>
          </a:p>
        </p:txBody>
      </p:sp>
      <p:sp>
        <p:nvSpPr>
          <p:cNvPr id="174" name="文本框 173"/>
          <p:cNvSpPr txBox="1"/>
          <p:nvPr>
            <p:custDataLst>
              <p:tags r:id="rId5"/>
            </p:custDataLst>
          </p:nvPr>
        </p:nvSpPr>
        <p:spPr>
          <a:xfrm>
            <a:off x="1804035" y="4439920"/>
            <a:ext cx="1840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</a:rPr>
              <a:t>添加小标题</a:t>
            </a:r>
            <a:endParaRPr lang="zh-CN" altLang="en-US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</a:endParaRPr>
          </a:p>
        </p:txBody>
      </p:sp>
      <p:sp>
        <p:nvSpPr>
          <p:cNvPr id="175" name="文本框 174"/>
          <p:cNvSpPr txBox="1"/>
          <p:nvPr>
            <p:custDataLst>
              <p:tags r:id="rId6"/>
            </p:custDataLst>
          </p:nvPr>
        </p:nvSpPr>
        <p:spPr>
          <a:xfrm>
            <a:off x="886460" y="4119880"/>
            <a:ext cx="111188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4800" cap="all">
                <a:ln>
                  <a:solidFill>
                    <a:schemeClr val="accent1">
                      <a:alpha val="20000"/>
                    </a:schemeClr>
                  </a:solidFill>
                </a:ln>
                <a:solidFill>
                  <a:srgbClr val="9D979D">
                    <a:alpha val="2000"/>
                  </a:srgbClr>
                </a:solidFill>
                <a:uFillTx/>
                <a:latin typeface="MiSans Bold" panose="00000800000000000000" charset="-122"/>
                <a:ea typeface="MiSans Bold" panose="00000800000000000000" charset="-122"/>
                <a:sym typeface="+mn-ea"/>
              </a:rPr>
              <a:t>01</a:t>
            </a:r>
            <a:endParaRPr lang="zh-CN" altLang="en-US" sz="4800" cap="all">
              <a:ln>
                <a:solidFill>
                  <a:schemeClr val="accent1">
                    <a:alpha val="20000"/>
                  </a:schemeClr>
                </a:solidFill>
              </a:ln>
              <a:solidFill>
                <a:srgbClr val="9D979D">
                  <a:alpha val="2000"/>
                </a:srgbClr>
              </a:solidFill>
              <a:effectLst/>
              <a:uFillTx/>
              <a:latin typeface="MiSans Bold" panose="00000800000000000000" charset="-122"/>
              <a:ea typeface="MiSans Bold" panose="00000800000000000000" charset="-122"/>
              <a:sym typeface="+mn-ea"/>
            </a:endParaRPr>
          </a:p>
        </p:txBody>
      </p:sp>
      <p:sp>
        <p:nvSpPr>
          <p:cNvPr id="176" name="文本框 175"/>
          <p:cNvSpPr txBox="1"/>
          <p:nvPr>
            <p:custDataLst>
              <p:tags r:id="rId7"/>
            </p:custDataLst>
          </p:nvPr>
        </p:nvSpPr>
        <p:spPr>
          <a:xfrm>
            <a:off x="4558665" y="4858385"/>
            <a:ext cx="2906395" cy="922020"/>
          </a:xfrm>
          <a:prstGeom prst="rect">
            <a:avLst/>
          </a:prstGeom>
          <a:noFill/>
          <a:ln w="9525">
            <a:noFill/>
          </a:ln>
        </p:spPr>
        <p:txBody>
          <a:bodyPr wrap="square" rtlCol="0" anchor="t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  <a:cs typeface="思源宋体 CN" panose="02020400000000000000" charset="-122"/>
                <a:sym typeface="+mn-ea"/>
              </a:rPr>
              <a:t>单击此处输入你的正文，文字是您思想的提炼，为了最终演示发布的良好效果，请尽量言简意赅的阐述观点。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思源宋体 CN" panose="02020400000000000000" charset="-122"/>
              <a:ea typeface="思源宋体 CN" panose="02020400000000000000" charset="-122"/>
              <a:cs typeface="思源宋体 CN" panose="02020400000000000000" charset="-122"/>
              <a:sym typeface="+mn-ea"/>
            </a:endParaRPr>
          </a:p>
        </p:txBody>
      </p:sp>
      <p:sp>
        <p:nvSpPr>
          <p:cNvPr id="177" name="文本框 176"/>
          <p:cNvSpPr txBox="1"/>
          <p:nvPr>
            <p:custDataLst>
              <p:tags r:id="rId8"/>
            </p:custDataLst>
          </p:nvPr>
        </p:nvSpPr>
        <p:spPr>
          <a:xfrm>
            <a:off x="5491480" y="4439920"/>
            <a:ext cx="184023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rPr>
              <a:t>添加小标题</a:t>
            </a:r>
            <a:endParaRPr lang="zh-CN" altLang="en-US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sym typeface="+mn-ea"/>
            </a:endParaRPr>
          </a:p>
        </p:txBody>
      </p:sp>
      <p:sp>
        <p:nvSpPr>
          <p:cNvPr id="178" name="文本框 177"/>
          <p:cNvSpPr txBox="1"/>
          <p:nvPr>
            <p:custDataLst>
              <p:tags r:id="rId9"/>
            </p:custDataLst>
          </p:nvPr>
        </p:nvSpPr>
        <p:spPr>
          <a:xfrm>
            <a:off x="4573905" y="4119880"/>
            <a:ext cx="111188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4800" cap="all">
                <a:ln>
                  <a:solidFill>
                    <a:schemeClr val="accent1">
                      <a:alpha val="20000"/>
                    </a:schemeClr>
                  </a:solidFill>
                </a:ln>
                <a:solidFill>
                  <a:srgbClr val="9D979D">
                    <a:alpha val="2000"/>
                  </a:srgbClr>
                </a:solidFill>
                <a:uFillTx/>
                <a:latin typeface="MiSans Bold" panose="00000800000000000000" charset="-122"/>
                <a:ea typeface="MiSans Bold" panose="00000800000000000000" charset="-122"/>
                <a:sym typeface="+mn-ea"/>
              </a:rPr>
              <a:t>0</a:t>
            </a:r>
            <a:r>
              <a:rPr lang="en-US" altLang="zh-CN" sz="4800" cap="all">
                <a:ln>
                  <a:solidFill>
                    <a:schemeClr val="accent1">
                      <a:alpha val="20000"/>
                    </a:schemeClr>
                  </a:solidFill>
                </a:ln>
                <a:solidFill>
                  <a:srgbClr val="9D979D">
                    <a:alpha val="2000"/>
                  </a:srgbClr>
                </a:solidFill>
                <a:uFillTx/>
                <a:latin typeface="MiSans Bold" panose="00000800000000000000" charset="-122"/>
                <a:ea typeface="MiSans Bold" panose="00000800000000000000" charset="-122"/>
                <a:sym typeface="+mn-ea"/>
              </a:rPr>
              <a:t>2</a:t>
            </a:r>
            <a:endParaRPr lang="en-US" altLang="zh-CN" sz="4800" cap="all">
              <a:ln>
                <a:solidFill>
                  <a:schemeClr val="accent1">
                    <a:alpha val="20000"/>
                  </a:schemeClr>
                </a:solidFill>
              </a:ln>
              <a:solidFill>
                <a:srgbClr val="9D979D">
                  <a:alpha val="2000"/>
                </a:srgbClr>
              </a:solidFill>
              <a:effectLst/>
              <a:uFillTx/>
              <a:latin typeface="MiSans Bold" panose="00000800000000000000" charset="-122"/>
              <a:ea typeface="MiSans Bold" panose="00000800000000000000" charset="-122"/>
              <a:sym typeface="+mn-ea"/>
            </a:endParaRPr>
          </a:p>
        </p:txBody>
      </p:sp>
      <p:sp>
        <p:nvSpPr>
          <p:cNvPr id="179" name="文本框 178"/>
          <p:cNvSpPr txBox="1"/>
          <p:nvPr>
            <p:custDataLst>
              <p:tags r:id="rId10"/>
            </p:custDataLst>
          </p:nvPr>
        </p:nvSpPr>
        <p:spPr>
          <a:xfrm>
            <a:off x="8246745" y="4858385"/>
            <a:ext cx="2906395" cy="922020"/>
          </a:xfrm>
          <a:prstGeom prst="rect">
            <a:avLst/>
          </a:prstGeom>
          <a:noFill/>
          <a:ln w="9525">
            <a:noFill/>
          </a:ln>
        </p:spPr>
        <p:txBody>
          <a:bodyPr wrap="square" rtlCol="0" anchor="t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  <a:cs typeface="思源宋体 CN" panose="02020400000000000000" charset="-122"/>
                <a:sym typeface="+mn-ea"/>
              </a:rPr>
              <a:t>单击此处输入你的正文，文字是您思想的提炼，为了最终演示发布的良好效果，请尽量言简意赅的阐述观点。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思源宋体 CN" panose="02020400000000000000" charset="-122"/>
              <a:ea typeface="思源宋体 CN" panose="02020400000000000000" charset="-122"/>
              <a:cs typeface="思源宋体 CN" panose="02020400000000000000" charset="-122"/>
              <a:sym typeface="+mn-ea"/>
            </a:endParaRPr>
          </a:p>
        </p:txBody>
      </p:sp>
      <p:sp>
        <p:nvSpPr>
          <p:cNvPr id="180" name="文本框 179"/>
          <p:cNvSpPr txBox="1"/>
          <p:nvPr>
            <p:custDataLst>
              <p:tags r:id="rId11"/>
            </p:custDataLst>
          </p:nvPr>
        </p:nvSpPr>
        <p:spPr>
          <a:xfrm>
            <a:off x="9179560" y="4439920"/>
            <a:ext cx="184023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rPr>
              <a:t>添加小标题</a:t>
            </a:r>
            <a:endParaRPr lang="zh-CN" altLang="en-US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sym typeface="+mn-ea"/>
            </a:endParaRPr>
          </a:p>
        </p:txBody>
      </p:sp>
      <p:sp>
        <p:nvSpPr>
          <p:cNvPr id="181" name="文本框 180"/>
          <p:cNvSpPr txBox="1"/>
          <p:nvPr>
            <p:custDataLst>
              <p:tags r:id="rId12"/>
            </p:custDataLst>
          </p:nvPr>
        </p:nvSpPr>
        <p:spPr>
          <a:xfrm>
            <a:off x="8261985" y="4119880"/>
            <a:ext cx="111188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4800" cap="all">
                <a:ln>
                  <a:solidFill>
                    <a:schemeClr val="accent1">
                      <a:alpha val="20000"/>
                    </a:schemeClr>
                  </a:solidFill>
                </a:ln>
                <a:solidFill>
                  <a:srgbClr val="9D979D">
                    <a:alpha val="2000"/>
                  </a:srgbClr>
                </a:solidFill>
                <a:uFillTx/>
                <a:latin typeface="MiSans Bold" panose="00000800000000000000" charset="-122"/>
                <a:ea typeface="MiSans Bold" panose="00000800000000000000" charset="-122"/>
                <a:sym typeface="+mn-ea"/>
              </a:rPr>
              <a:t>0</a:t>
            </a:r>
            <a:r>
              <a:rPr lang="en-US" altLang="zh-CN" sz="4800" cap="all">
                <a:ln>
                  <a:solidFill>
                    <a:schemeClr val="accent1">
                      <a:alpha val="20000"/>
                    </a:schemeClr>
                  </a:solidFill>
                </a:ln>
                <a:solidFill>
                  <a:srgbClr val="9D979D">
                    <a:alpha val="2000"/>
                  </a:srgbClr>
                </a:solidFill>
                <a:uFillTx/>
                <a:latin typeface="MiSans Bold" panose="00000800000000000000" charset="-122"/>
                <a:ea typeface="MiSans Bold" panose="00000800000000000000" charset="-122"/>
                <a:sym typeface="+mn-ea"/>
              </a:rPr>
              <a:t>3</a:t>
            </a:r>
            <a:endParaRPr lang="en-US" altLang="zh-CN" sz="4800" cap="all">
              <a:ln>
                <a:solidFill>
                  <a:schemeClr val="accent1">
                    <a:alpha val="20000"/>
                  </a:schemeClr>
                </a:solidFill>
              </a:ln>
              <a:solidFill>
                <a:srgbClr val="9D979D">
                  <a:alpha val="2000"/>
                </a:srgbClr>
              </a:solidFill>
              <a:effectLst/>
              <a:uFillTx/>
              <a:latin typeface="MiSans Bold" panose="00000800000000000000" charset="-122"/>
              <a:ea typeface="MiSans Bold" panose="00000800000000000000" charset="-122"/>
              <a:sym typeface="+mn-ea"/>
            </a:endParaRPr>
          </a:p>
        </p:txBody>
      </p:sp>
      <p:sp>
        <p:nvSpPr>
          <p:cNvPr id="184" name="对角圆角矩形 183"/>
          <p:cNvSpPr/>
          <p:nvPr>
            <p:custDataLst>
              <p:tags r:id="rId13"/>
            </p:custDataLst>
          </p:nvPr>
        </p:nvSpPr>
        <p:spPr>
          <a:xfrm>
            <a:off x="1186180" y="1778000"/>
            <a:ext cx="3852000" cy="2034000"/>
          </a:xfrm>
          <a:prstGeom prst="round2Diag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chemeClr val="accent1"/>
              </a:gs>
            </a:gsLst>
            <a:lin ang="0" scaled="0"/>
          </a:gradFill>
          <a:ln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35" name="矩形 34"/>
          <p:cNvSpPr/>
          <p:nvPr>
            <p:custDataLst>
              <p:tags r:id="rId14"/>
            </p:custDataLst>
          </p:nvPr>
        </p:nvSpPr>
        <p:spPr>
          <a:xfrm>
            <a:off x="0" y="-635"/>
            <a:ext cx="12192000" cy="936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490855" y="175583"/>
            <a:ext cx="93859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rPr>
              <a:t>单击此处添加大标题</a:t>
            </a:r>
            <a:endParaRPr lang="zh-CN" altLang="en-US" sz="3200" b="1">
              <a:solidFill>
                <a:schemeClr val="lt1"/>
              </a:solidFill>
              <a:latin typeface="MiSans Bold" panose="00000800000000000000" charset="-122"/>
              <a:ea typeface="MiSans Bold" panose="00000800000000000000" charset="-122"/>
            </a:endParaRPr>
          </a:p>
        </p:txBody>
      </p:sp>
      <p:pic>
        <p:nvPicPr>
          <p:cNvPr id="40" name="图片 39" descr="C:/Users/Shelly/Desktop/42c9e862dla0bca3310b030404e76111.jpg42c9e862dla0bca3310b030404e76111"/>
          <p:cNvPicPr>
            <a:picLocks noChangeAspect="1"/>
          </p:cNvPicPr>
          <p:nvPr/>
        </p:nvPicPr>
        <p:blipFill>
          <a:blip r:embed="rId15"/>
          <a:srcRect t="8049" b="8049"/>
          <a:stretch>
            <a:fillRect/>
          </a:stretch>
        </p:blipFill>
        <p:spPr>
          <a:xfrm>
            <a:off x="1098550" y="1550035"/>
            <a:ext cx="3755390" cy="2100580"/>
          </a:xfrm>
          <a:prstGeom prst="round2DiagRect">
            <a:avLst/>
          </a:prstGeom>
        </p:spPr>
      </p:pic>
      <p:pic>
        <p:nvPicPr>
          <p:cNvPr id="101" name="图片 100"/>
          <p:cNvPicPr/>
          <p:nvPr>
            <p:custDataLst>
              <p:tags r:id="rId16"/>
            </p:custDataLst>
          </p:nvPr>
        </p:nvPicPr>
        <p:blipFill>
          <a:blip r:embed="rId17">
            <a:biLevel thresh="50000"/>
            <a:lum bright="100000" contrast="6000"/>
          </a:blip>
          <a:stretch>
            <a:fillRect/>
          </a:stretch>
        </p:blipFill>
        <p:spPr>
          <a:xfrm>
            <a:off x="9767570" y="179705"/>
            <a:ext cx="2237740" cy="579755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8" name="组合 27"/>
          <p:cNvGrpSpPr/>
          <p:nvPr/>
        </p:nvGrpSpPr>
        <p:grpSpPr>
          <a:xfrm>
            <a:off x="258354" y="6176249"/>
            <a:ext cx="11754033" cy="681990"/>
            <a:chOff x="258354" y="6176249"/>
            <a:chExt cx="11754033" cy="681990"/>
          </a:xfrm>
        </p:grpSpPr>
        <p:sp>
          <p:nvSpPr>
            <p:cNvPr id="29" name="文本框 28"/>
            <p:cNvSpPr txBox="1"/>
            <p:nvPr userDrawn="1">
              <p:custDataLst>
                <p:tags r:id="rId18"/>
              </p:custDataLst>
            </p:nvPr>
          </p:nvSpPr>
          <p:spPr bwMode="auto">
            <a:xfrm>
              <a:off x="4324637" y="6176249"/>
              <a:ext cx="3542727" cy="68199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>
                <a:lnSpc>
                  <a:spcPct val="120000"/>
                </a:lnSpc>
                <a:defRPr/>
              </a:pPr>
              <a:r>
                <a:rPr lang="zh-CN" altLang="en-US" sz="3200" dirty="0">
                  <a:solidFill>
                    <a:schemeClr val="bg1">
                      <a:lumMod val="75000"/>
                    </a:schemeClr>
                  </a:solidFill>
                  <a:latin typeface="指尖隶书体" panose="02010600010101010101" charset="-122"/>
                  <a:ea typeface="指尖隶书体" panose="02010600010101010101" charset="-122"/>
                  <a:cs typeface="指尖隶书体" panose="02010600010101010101" charset="-122"/>
                </a:rPr>
                <a:t>饮水思源</a:t>
              </a:r>
              <a:r>
                <a:rPr lang="en-US" altLang="zh-CN" sz="3200" dirty="0">
                  <a:solidFill>
                    <a:schemeClr val="bg1">
                      <a:lumMod val="75000"/>
                    </a:schemeClr>
                  </a:solidFill>
                  <a:latin typeface="指尖隶书体" panose="02010600010101010101" charset="-122"/>
                  <a:ea typeface="指尖隶书体" panose="02010600010101010101" charset="-122"/>
                  <a:cs typeface="指尖隶书体" panose="02010600010101010101" charset="-122"/>
                </a:rPr>
                <a:t> </a:t>
              </a:r>
              <a:r>
                <a:rPr lang="zh-CN" altLang="en-US" sz="3200" dirty="0">
                  <a:solidFill>
                    <a:schemeClr val="bg1">
                      <a:lumMod val="75000"/>
                    </a:schemeClr>
                  </a:solidFill>
                  <a:latin typeface="指尖隶书体" panose="02010600010101010101" charset="-122"/>
                  <a:ea typeface="指尖隶书体" panose="02010600010101010101" charset="-122"/>
                  <a:cs typeface="指尖隶书体" panose="02010600010101010101" charset="-122"/>
                </a:rPr>
                <a:t>爱国荣校</a:t>
              </a:r>
              <a:endParaRPr lang="zh-CN" altLang="en-US" sz="3200" dirty="0">
                <a:solidFill>
                  <a:schemeClr val="bg1">
                    <a:lumMod val="75000"/>
                  </a:schemeClr>
                </a:solidFill>
                <a:latin typeface="指尖隶书体" panose="02010600010101010101" charset="-122"/>
                <a:ea typeface="指尖隶书体" panose="02010600010101010101" charset="-122"/>
                <a:cs typeface="指尖隶书体" panose="02010600010101010101" charset="-122"/>
              </a:endParaRPr>
            </a:p>
          </p:txBody>
        </p:sp>
        <p:cxnSp>
          <p:nvCxnSpPr>
            <p:cNvPr id="30" name="直接连接符 29"/>
            <p:cNvCxnSpPr/>
            <p:nvPr userDrawn="1">
              <p:custDataLst>
                <p:tags r:id="rId19"/>
              </p:custDataLst>
            </p:nvPr>
          </p:nvCxnSpPr>
          <p:spPr>
            <a:xfrm>
              <a:off x="258354" y="6517205"/>
              <a:ext cx="406581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 userDrawn="1">
              <p:custDataLst>
                <p:tags r:id="rId20"/>
              </p:custDataLst>
            </p:nvPr>
          </p:nvCxnSpPr>
          <p:spPr>
            <a:xfrm>
              <a:off x="7946572" y="6517153"/>
              <a:ext cx="4065815" cy="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2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>
            <p:custDataLst>
              <p:tags r:id="rId1"/>
            </p:custDataLst>
          </p:nvPr>
        </p:nvSpPr>
        <p:spPr>
          <a:xfrm>
            <a:off x="-7620" y="-8890"/>
            <a:ext cx="12192000" cy="27082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2866708" y="3058160"/>
            <a:ext cx="6458585" cy="2341245"/>
            <a:chOff x="4538" y="3754"/>
            <a:chExt cx="10171" cy="3687"/>
          </a:xfrm>
        </p:grpSpPr>
        <p:sp>
          <p:nvSpPr>
            <p:cNvPr id="12" name="文本框 11"/>
            <p:cNvSpPr txBox="1"/>
            <p:nvPr/>
          </p:nvSpPr>
          <p:spPr>
            <a:xfrm>
              <a:off x="4538" y="5477"/>
              <a:ext cx="10171" cy="12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 fontAlgn="ctr">
                <a:lnSpc>
                  <a:spcPct val="100000"/>
                </a:lnSpc>
              </a:pPr>
              <a:r>
                <a:rPr lang="zh-CN" altLang="en-US" sz="4400">
                  <a:solidFill>
                    <a:schemeClr val="accent1"/>
                  </a:solidFill>
                  <a:latin typeface="华康俪金黑W8" panose="020B0809000000000000" charset="-122"/>
                  <a:ea typeface="华康俪金黑W8" panose="020B0809000000000000" charset="-122"/>
                </a:rPr>
                <a:t>答辩主题二</a:t>
              </a:r>
              <a:endParaRPr lang="zh-CN" altLang="en-US" sz="4400">
                <a:solidFill>
                  <a:schemeClr val="accent1"/>
                </a:solidFill>
                <a:latin typeface="华康俪金黑W8" panose="020B0809000000000000" charset="-122"/>
                <a:ea typeface="华康俪金黑W8" panose="020B0809000000000000" charset="-122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2"/>
              </p:custDataLst>
            </p:nvPr>
          </p:nvSpPr>
          <p:spPr>
            <a:xfrm>
              <a:off x="4877" y="6910"/>
              <a:ext cx="9493" cy="53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 fontAlgn="ctr">
                <a:lnSpc>
                  <a:spcPct val="100000"/>
                </a:lnSpc>
              </a:pPr>
              <a:r>
                <a:rPr lang="en-US" altLang="zh-CN" sz="1600" b="1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宋体 CN" panose="02020400000000000000" charset="-122"/>
                  <a:ea typeface="思源宋体 CN" panose="02020400000000000000" charset="-122"/>
                </a:rPr>
                <a:t>Topic 02</a:t>
              </a:r>
              <a:endParaRPr lang="en-US" altLang="zh-CN" sz="1600" b="1">
                <a:solidFill>
                  <a:schemeClr val="tx1">
                    <a:lumMod val="50000"/>
                    <a:lumOff val="50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695" y="3754"/>
              <a:ext cx="3811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 fontAlgn="ctr">
                <a:lnSpc>
                  <a:spcPct val="100000"/>
                </a:lnSpc>
              </a:pPr>
              <a:r>
                <a:rPr lang="en-US" altLang="zh-CN" sz="7200" b="1">
                  <a:solidFill>
                    <a:srgbClr val="000000"/>
                  </a:solidFill>
                  <a:latin typeface="Bodoni MT Black" panose="02070A03080606020203" charset="0"/>
                  <a:ea typeface="MiSans Bold" panose="00000800000000000000" charset="-122"/>
                  <a:cs typeface="Bodoni MT Black" panose="02070A03080606020203" charset="0"/>
                </a:rPr>
                <a:t>02</a:t>
              </a:r>
              <a:endParaRPr lang="en-US" altLang="zh-CN" sz="7200" b="1">
                <a:solidFill>
                  <a:srgbClr val="000000"/>
                </a:solidFill>
                <a:latin typeface="Bodoni MT Black" panose="02070A03080606020203" charset="0"/>
                <a:ea typeface="MiSans Bold" panose="00000800000000000000" charset="-122"/>
                <a:cs typeface="Bodoni MT Black" panose="02070A03080606020203" charset="0"/>
              </a:endParaRPr>
            </a:p>
          </p:txBody>
        </p:sp>
      </p:grpSp>
      <p:pic>
        <p:nvPicPr>
          <p:cNvPr id="2" name="图片 1" descr="bd5aa69802da2326352763d2e2d82ef7"/>
          <p:cNvPicPr>
            <a:picLocks noChangeAspect="1"/>
          </p:cNvPicPr>
          <p:nvPr/>
        </p:nvPicPr>
        <p:blipFill>
          <a:blip r:embed="rId3"/>
          <a:srcRect t="45803" b="18918"/>
          <a:stretch>
            <a:fillRect/>
          </a:stretch>
        </p:blipFill>
        <p:spPr>
          <a:xfrm>
            <a:off x="-7620" y="-8890"/>
            <a:ext cx="12199620" cy="2421255"/>
          </a:xfrm>
          <a:prstGeom prst="rect">
            <a:avLst/>
          </a:prstGeom>
        </p:spPr>
      </p:pic>
      <p:sp>
        <p:nvSpPr>
          <p:cNvPr id="4" name="平行四边形 3"/>
          <p:cNvSpPr/>
          <p:nvPr>
            <p:custDataLst>
              <p:tags r:id="rId4"/>
            </p:custDataLst>
          </p:nvPr>
        </p:nvSpPr>
        <p:spPr>
          <a:xfrm>
            <a:off x="0" y="4359275"/>
            <a:ext cx="12191365" cy="2498725"/>
          </a:xfrm>
          <a:prstGeom prst="parallelogram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alpha val="7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微软雅黑 Light" panose="020B0502040204020203" charset="-122"/>
              <a:cs typeface="+mn-cs"/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5287645" y="1876425"/>
            <a:ext cx="6120130" cy="4013200"/>
            <a:chOff x="8342" y="2955"/>
            <a:chExt cx="9638" cy="6320"/>
          </a:xfrm>
        </p:grpSpPr>
        <p:sp>
          <p:nvSpPr>
            <p:cNvPr id="13" name="矩形 12"/>
            <p:cNvSpPr/>
            <p:nvPr>
              <p:custDataLst>
                <p:tags r:id="rId1"/>
              </p:custDataLst>
            </p:nvPr>
          </p:nvSpPr>
          <p:spPr>
            <a:xfrm>
              <a:off x="8342" y="2955"/>
              <a:ext cx="9638" cy="63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304800" sx="102000" sy="102000" algn="ctr" rotWithShape="0">
                <a:schemeClr val="accent1">
                  <a:alpha val="1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9" name="矩形 18"/>
            <p:cNvSpPr/>
            <p:nvPr>
              <p:custDataLst>
                <p:tags r:id="rId2"/>
              </p:custDataLst>
            </p:nvPr>
          </p:nvSpPr>
          <p:spPr>
            <a:xfrm>
              <a:off x="8342" y="9162"/>
              <a:ext cx="9638" cy="1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2" name="1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739255" y="2392045"/>
            <a:ext cx="4214495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  <a:cs typeface="+mn-ea"/>
                <a:sym typeface="+mn-lt"/>
              </a:rPr>
              <a:t>添加标题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思源宋体 CN" panose="02020400000000000000" charset="-122"/>
              <a:ea typeface="思源宋体 CN" panose="02020400000000000000" charset="-122"/>
              <a:cs typeface="+mn-ea"/>
              <a:sym typeface="+mn-lt"/>
            </a:endParaRPr>
          </a:p>
        </p:txBody>
      </p:sp>
      <p:sp>
        <p:nvSpPr>
          <p:cNvPr id="14" name="1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739255" y="2687320"/>
            <a:ext cx="4213860" cy="441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9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solidFill>
                  <a:schemeClr val="dk1">
                    <a:lumMod val="65000"/>
                    <a:lumOff val="35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  <a:cs typeface="MiSans Bold" panose="00000800000000000000" charset="-122"/>
                <a:sym typeface="+mn-ea"/>
              </a:rPr>
              <a:t>单击此处输入你的正文，文字是您思想的提炼，请尽量言简意赅的阐述观点。</a:t>
            </a:r>
            <a:endParaRPr lang="zh-CN" altLang="en-US" sz="1200" dirty="0">
              <a:solidFill>
                <a:schemeClr val="dk1">
                  <a:lumMod val="65000"/>
                  <a:lumOff val="35000"/>
                </a:schemeClr>
              </a:solidFill>
              <a:latin typeface="思源宋体 CN" panose="02020400000000000000" charset="-122"/>
              <a:ea typeface="思源宋体 CN" panose="02020400000000000000" charset="-122"/>
              <a:cs typeface="MiSans Bold" panose="00000800000000000000" charset="-122"/>
              <a:sym typeface="+mn-ea"/>
            </a:endParaRPr>
          </a:p>
        </p:txBody>
      </p:sp>
      <p:sp>
        <p:nvSpPr>
          <p:cNvPr id="16" name="1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6739255" y="3493770"/>
            <a:ext cx="4213860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  <a:cs typeface="+mn-ea"/>
                <a:sym typeface="+mn-lt"/>
              </a:rPr>
              <a:t>添加标题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思源宋体 CN" panose="02020400000000000000" charset="-122"/>
              <a:ea typeface="思源宋体 CN" panose="02020400000000000000" charset="-122"/>
              <a:cs typeface="+mn-ea"/>
              <a:sym typeface="+mn-lt"/>
            </a:endParaRPr>
          </a:p>
        </p:txBody>
      </p:sp>
      <p:sp>
        <p:nvSpPr>
          <p:cNvPr id="17" name="1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6729730" y="3789045"/>
            <a:ext cx="4213860" cy="441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defTabSz="1216025">
              <a:lnSpc>
                <a:spcPct val="130000"/>
              </a:lnSpc>
              <a:defRPr sz="1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  <a:lvl2pPr marL="742950" indent="-285750" defTabSz="1216025">
              <a:defRPr>
                <a:latin typeface="Arial" panose="020B060402020209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latin typeface="Arial" panose="020B060402020209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latin typeface="Arial" panose="020B060402020209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latin typeface="Arial" panose="020B060402020209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latin typeface="Arial" panose="020B060402020209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latin typeface="Arial" panose="020B060402020209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latin typeface="Arial" panose="020B060402020209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latin typeface="Arial" panose="020B0604020202090204" pitchFamily="34" charset="0"/>
                <a:ea typeface="微软雅黑" panose="020B0503020204020204" charset="-122"/>
              </a:defRPr>
            </a:lvl9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schemeClr val="dk1">
                    <a:lumMod val="65000"/>
                    <a:lumOff val="35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  <a:sym typeface="+mn-ea"/>
              </a:rPr>
              <a:t>单击此处输入你的正文，文字是您思想的提炼，请尽量言简意赅的阐述观点。</a:t>
            </a:r>
            <a:endParaRPr lang="zh-CN" altLang="en-US" dirty="0">
              <a:solidFill>
                <a:schemeClr val="dk1">
                  <a:lumMod val="65000"/>
                  <a:lumOff val="35000"/>
                </a:schemeClr>
              </a:solidFill>
              <a:latin typeface="思源宋体 CN" panose="02020400000000000000" charset="-122"/>
              <a:ea typeface="思源宋体 CN" panose="02020400000000000000" charset="-122"/>
              <a:sym typeface="+mn-ea"/>
            </a:endParaRPr>
          </a:p>
        </p:txBody>
      </p:sp>
      <p:sp>
        <p:nvSpPr>
          <p:cNvPr id="3" name="1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6729730" y="4584065"/>
            <a:ext cx="4213860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  <a:cs typeface="+mn-ea"/>
                <a:sym typeface="+mn-lt"/>
              </a:rPr>
              <a:t>添加标题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思源宋体 CN" panose="02020400000000000000" charset="-122"/>
              <a:ea typeface="思源宋体 CN" panose="02020400000000000000" charset="-122"/>
              <a:cs typeface="+mn-ea"/>
              <a:sym typeface="+mn-lt"/>
            </a:endParaRPr>
          </a:p>
        </p:txBody>
      </p:sp>
      <p:sp>
        <p:nvSpPr>
          <p:cNvPr id="20" name="1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6729730" y="4888865"/>
            <a:ext cx="4213860" cy="441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defTabSz="1216025">
              <a:lnSpc>
                <a:spcPct val="130000"/>
              </a:lnSpc>
              <a:defRPr sz="1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  <a:lvl2pPr marL="742950" indent="-285750" defTabSz="1216025">
              <a:defRPr>
                <a:latin typeface="Arial" panose="020B060402020209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latin typeface="Arial" panose="020B060402020209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latin typeface="Arial" panose="020B060402020209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latin typeface="Arial" panose="020B060402020209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latin typeface="Arial" panose="020B060402020209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latin typeface="Arial" panose="020B060402020209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latin typeface="Arial" panose="020B060402020209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latin typeface="Arial" panose="020B0604020202090204" pitchFamily="34" charset="0"/>
                <a:ea typeface="微软雅黑" panose="020B0503020204020204" charset="-122"/>
              </a:defRPr>
            </a:lvl9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schemeClr val="dk1">
                    <a:lumMod val="65000"/>
                    <a:lumOff val="35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  <a:sym typeface="+mn-ea"/>
              </a:rPr>
              <a:t>单击此处输入你的正文，文字是您思想的提炼，请尽量言简意赅的阐述观点。</a:t>
            </a:r>
            <a:endParaRPr lang="zh-CN" altLang="en-US" dirty="0">
              <a:solidFill>
                <a:schemeClr val="dk1">
                  <a:lumMod val="65000"/>
                  <a:lumOff val="35000"/>
                </a:schemeClr>
              </a:solidFill>
              <a:latin typeface="思源宋体 CN" panose="02020400000000000000" charset="-122"/>
              <a:ea typeface="思源宋体 CN" panose="02020400000000000000" charset="-122"/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9"/>
            </p:custDataLst>
          </p:nvPr>
        </p:nvSpPr>
        <p:spPr>
          <a:xfrm>
            <a:off x="695960" y="5145405"/>
            <a:ext cx="4227830" cy="744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cs typeface="MiSans Bold" panose="000008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443355" y="5271770"/>
            <a:ext cx="273367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dirty="0">
                <a:solidFill>
                  <a:srgbClr val="FFFFFF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</a:rPr>
              <a:t>添加副标题</a:t>
            </a:r>
            <a:endParaRPr lang="zh-CN" altLang="en-US" sz="2600" dirty="0">
              <a:solidFill>
                <a:srgbClr val="FFFFFF"/>
              </a:solidFill>
              <a:latin typeface="MiSans Bold" panose="00000800000000000000" charset="-122"/>
              <a:ea typeface="MiSans Bold" panose="00000800000000000000" charset="-122"/>
              <a:cs typeface="MiSans Bold" panose="00000800000000000000" charset="-122"/>
            </a:endParaRPr>
          </a:p>
        </p:txBody>
      </p:sp>
      <p:sp>
        <p:nvSpPr>
          <p:cNvPr id="12" name="椭圆 11"/>
          <p:cNvSpPr/>
          <p:nvPr>
            <p:custDataLst>
              <p:tags r:id="rId10"/>
            </p:custDataLst>
          </p:nvPr>
        </p:nvSpPr>
        <p:spPr>
          <a:xfrm>
            <a:off x="5698490" y="2440305"/>
            <a:ext cx="702945" cy="70294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 Bold" panose="00000800000000000000" charset="-122"/>
            </a:endParaRPr>
          </a:p>
        </p:txBody>
      </p:sp>
      <p:pic>
        <p:nvPicPr>
          <p:cNvPr id="8" name="图片 7" descr="343439383331313b343532303031393bd2b5bca8b9dcc0ed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842635" y="2592705"/>
            <a:ext cx="414655" cy="414655"/>
          </a:xfrm>
          <a:prstGeom prst="rect">
            <a:avLst/>
          </a:prstGeom>
        </p:spPr>
      </p:pic>
      <p:sp>
        <p:nvSpPr>
          <p:cNvPr id="15" name="椭圆 14"/>
          <p:cNvSpPr/>
          <p:nvPr>
            <p:custDataLst>
              <p:tags r:id="rId13"/>
            </p:custDataLst>
          </p:nvPr>
        </p:nvSpPr>
        <p:spPr>
          <a:xfrm>
            <a:off x="5698490" y="3526155"/>
            <a:ext cx="702945" cy="70294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 Bold" panose="00000800000000000000" charset="-122"/>
            </a:endParaRPr>
          </a:p>
        </p:txBody>
      </p:sp>
      <p:pic>
        <p:nvPicPr>
          <p:cNvPr id="9" name="图片 8" descr="343439383331313b343532303032383bbfcdbba7b9dcc0ed"/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842635" y="3651885"/>
            <a:ext cx="414655" cy="414655"/>
          </a:xfrm>
          <a:prstGeom prst="rect">
            <a:avLst/>
          </a:prstGeom>
        </p:spPr>
      </p:pic>
      <p:sp>
        <p:nvSpPr>
          <p:cNvPr id="10" name="椭圆 9"/>
          <p:cNvSpPr/>
          <p:nvPr>
            <p:custDataLst>
              <p:tags r:id="rId16"/>
            </p:custDataLst>
          </p:nvPr>
        </p:nvSpPr>
        <p:spPr>
          <a:xfrm>
            <a:off x="5698490" y="4612005"/>
            <a:ext cx="702945" cy="70294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 Bold" panose="00000800000000000000" charset="-122"/>
            </a:endParaRPr>
          </a:p>
        </p:txBody>
      </p:sp>
      <p:pic>
        <p:nvPicPr>
          <p:cNvPr id="28" name="图片 27" descr="343439383331313b343532303033323bd3a6d3c3b9dcc0ed"/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5842635" y="4747895"/>
            <a:ext cx="414655" cy="414655"/>
          </a:xfrm>
          <a:prstGeom prst="rect">
            <a:avLst/>
          </a:prstGeom>
        </p:spPr>
      </p:pic>
      <p:sp>
        <p:nvSpPr>
          <p:cNvPr id="35" name="矩形 34"/>
          <p:cNvSpPr/>
          <p:nvPr>
            <p:custDataLst>
              <p:tags r:id="rId19"/>
            </p:custDataLst>
          </p:nvPr>
        </p:nvSpPr>
        <p:spPr>
          <a:xfrm>
            <a:off x="0" y="-635"/>
            <a:ext cx="12192000" cy="936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490855" y="175583"/>
            <a:ext cx="93859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rPr>
              <a:t>单击此处添加大标题</a:t>
            </a:r>
            <a:endParaRPr lang="zh-CN" altLang="en-US" sz="3200" b="1">
              <a:solidFill>
                <a:schemeClr val="lt1"/>
              </a:solidFill>
              <a:latin typeface="MiSans Bold" panose="00000800000000000000" charset="-122"/>
              <a:ea typeface="MiSans Bold" panose="00000800000000000000" charset="-122"/>
            </a:endParaRPr>
          </a:p>
        </p:txBody>
      </p:sp>
      <p:pic>
        <p:nvPicPr>
          <p:cNvPr id="40" name="图片 39" descr="C:/Users/Shelly/Desktop/ebd00fecbl1879e2da29b186cf283464.jpgebd00fecbl1879e2da29b186cf283464"/>
          <p:cNvPicPr>
            <a:picLocks noChangeAspect="1"/>
          </p:cNvPicPr>
          <p:nvPr/>
        </p:nvPicPr>
        <p:blipFill>
          <a:blip r:embed="rId20"/>
          <a:srcRect l="13636" r="13636"/>
          <a:stretch>
            <a:fillRect/>
          </a:stretch>
        </p:blipFill>
        <p:spPr>
          <a:xfrm>
            <a:off x="695960" y="1876425"/>
            <a:ext cx="4227195" cy="3268980"/>
          </a:xfrm>
          <a:prstGeom prst="rect">
            <a:avLst/>
          </a:prstGeom>
        </p:spPr>
      </p:pic>
      <p:pic>
        <p:nvPicPr>
          <p:cNvPr id="101" name="图片 100"/>
          <p:cNvPicPr/>
          <p:nvPr>
            <p:custDataLst>
              <p:tags r:id="rId21"/>
            </p:custDataLst>
          </p:nvPr>
        </p:nvPicPr>
        <p:blipFill>
          <a:blip r:embed="rId22">
            <a:biLevel thresh="50000"/>
            <a:lum bright="100000" contrast="6000"/>
          </a:blip>
          <a:stretch>
            <a:fillRect/>
          </a:stretch>
        </p:blipFill>
        <p:spPr>
          <a:xfrm>
            <a:off x="9767570" y="179705"/>
            <a:ext cx="2237740" cy="579755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4" name="组合 3"/>
          <p:cNvGrpSpPr/>
          <p:nvPr/>
        </p:nvGrpSpPr>
        <p:grpSpPr>
          <a:xfrm>
            <a:off x="258354" y="6176249"/>
            <a:ext cx="11754033" cy="681990"/>
            <a:chOff x="258354" y="6176249"/>
            <a:chExt cx="11754033" cy="681990"/>
          </a:xfrm>
        </p:grpSpPr>
        <p:sp>
          <p:nvSpPr>
            <p:cNvPr id="29" name="文本框 28"/>
            <p:cNvSpPr txBox="1"/>
            <p:nvPr userDrawn="1">
              <p:custDataLst>
                <p:tags r:id="rId23"/>
              </p:custDataLst>
            </p:nvPr>
          </p:nvSpPr>
          <p:spPr bwMode="auto">
            <a:xfrm>
              <a:off x="4324637" y="6176249"/>
              <a:ext cx="3542727" cy="68199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>
                <a:lnSpc>
                  <a:spcPct val="120000"/>
                </a:lnSpc>
                <a:defRPr/>
              </a:pPr>
              <a:r>
                <a:rPr lang="zh-CN" altLang="en-US" sz="3200" dirty="0">
                  <a:solidFill>
                    <a:schemeClr val="bg1">
                      <a:lumMod val="75000"/>
                    </a:schemeClr>
                  </a:solidFill>
                  <a:latin typeface="指尖隶书体" panose="02010600010101010101" charset="-122"/>
                  <a:ea typeface="指尖隶书体" panose="02010600010101010101" charset="-122"/>
                  <a:cs typeface="指尖隶书体" panose="02010600010101010101" charset="-122"/>
                </a:rPr>
                <a:t>饮水思源</a:t>
              </a:r>
              <a:r>
                <a:rPr lang="en-US" altLang="zh-CN" sz="3200" dirty="0">
                  <a:solidFill>
                    <a:schemeClr val="bg1">
                      <a:lumMod val="75000"/>
                    </a:schemeClr>
                  </a:solidFill>
                  <a:latin typeface="指尖隶书体" panose="02010600010101010101" charset="-122"/>
                  <a:ea typeface="指尖隶书体" panose="02010600010101010101" charset="-122"/>
                  <a:cs typeface="指尖隶书体" panose="02010600010101010101" charset="-122"/>
                </a:rPr>
                <a:t> </a:t>
              </a:r>
              <a:r>
                <a:rPr lang="zh-CN" altLang="en-US" sz="3200" dirty="0">
                  <a:solidFill>
                    <a:schemeClr val="bg1">
                      <a:lumMod val="75000"/>
                    </a:schemeClr>
                  </a:solidFill>
                  <a:latin typeface="指尖隶书体" panose="02010600010101010101" charset="-122"/>
                  <a:ea typeface="指尖隶书体" panose="02010600010101010101" charset="-122"/>
                  <a:cs typeface="指尖隶书体" panose="02010600010101010101" charset="-122"/>
                </a:rPr>
                <a:t>爱国荣校</a:t>
              </a:r>
              <a:endParaRPr lang="zh-CN" altLang="en-US" sz="3200" dirty="0">
                <a:solidFill>
                  <a:schemeClr val="bg1">
                    <a:lumMod val="75000"/>
                  </a:schemeClr>
                </a:solidFill>
                <a:latin typeface="指尖隶书体" panose="02010600010101010101" charset="-122"/>
                <a:ea typeface="指尖隶书体" panose="02010600010101010101" charset="-122"/>
                <a:cs typeface="指尖隶书体" panose="02010600010101010101" charset="-122"/>
              </a:endParaRPr>
            </a:p>
          </p:txBody>
        </p:sp>
        <p:cxnSp>
          <p:nvCxnSpPr>
            <p:cNvPr id="30" name="直接连接符 29"/>
            <p:cNvCxnSpPr/>
            <p:nvPr userDrawn="1">
              <p:custDataLst>
                <p:tags r:id="rId24"/>
              </p:custDataLst>
            </p:nvPr>
          </p:nvCxnSpPr>
          <p:spPr>
            <a:xfrm>
              <a:off x="258354" y="6517205"/>
              <a:ext cx="406581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 userDrawn="1">
              <p:custDataLst>
                <p:tags r:id="rId25"/>
              </p:custDataLst>
            </p:nvPr>
          </p:nvCxnSpPr>
          <p:spPr>
            <a:xfrm>
              <a:off x="7946572" y="6517153"/>
              <a:ext cx="4065815" cy="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26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1"/>
            </p:custDataLst>
          </p:nvPr>
        </p:nvSpPr>
        <p:spPr>
          <a:xfrm>
            <a:off x="0" y="-635"/>
            <a:ext cx="12192000" cy="936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90855" y="175583"/>
            <a:ext cx="93859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rPr>
              <a:t>单击此处添加大标题</a:t>
            </a:r>
            <a:endParaRPr lang="zh-CN" altLang="en-US" sz="3200" b="1">
              <a:solidFill>
                <a:schemeClr val="lt1"/>
              </a:solidFill>
              <a:latin typeface="MiSans Bold" panose="00000800000000000000" charset="-122"/>
              <a:ea typeface="MiSans Bold" panose="00000800000000000000" charset="-122"/>
            </a:endParaRPr>
          </a:p>
        </p:txBody>
      </p:sp>
      <p:pic>
        <p:nvPicPr>
          <p:cNvPr id="101" name="图片 100"/>
          <p:cNvPicPr/>
          <p:nvPr>
            <p:custDataLst>
              <p:tags r:id="rId2"/>
            </p:custDataLst>
          </p:nvPr>
        </p:nvPicPr>
        <p:blipFill>
          <a:blip r:embed="rId3">
            <a:biLevel thresh="50000"/>
            <a:lum bright="100000" contrast="6000"/>
          </a:blip>
          <a:stretch>
            <a:fillRect/>
          </a:stretch>
        </p:blipFill>
        <p:spPr>
          <a:xfrm>
            <a:off x="9767570" y="179705"/>
            <a:ext cx="2237740" cy="579755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" name="组合 1"/>
          <p:cNvGrpSpPr/>
          <p:nvPr/>
        </p:nvGrpSpPr>
        <p:grpSpPr>
          <a:xfrm>
            <a:off x="258354" y="6176249"/>
            <a:ext cx="11754033" cy="681990"/>
            <a:chOff x="258354" y="6176249"/>
            <a:chExt cx="11754033" cy="681990"/>
          </a:xfrm>
        </p:grpSpPr>
        <p:sp>
          <p:nvSpPr>
            <p:cNvPr id="29" name="文本框 28"/>
            <p:cNvSpPr txBox="1"/>
            <p:nvPr userDrawn="1">
              <p:custDataLst>
                <p:tags r:id="rId4"/>
              </p:custDataLst>
            </p:nvPr>
          </p:nvSpPr>
          <p:spPr bwMode="auto">
            <a:xfrm>
              <a:off x="4324637" y="6176249"/>
              <a:ext cx="3542727" cy="68199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>
                <a:lnSpc>
                  <a:spcPct val="120000"/>
                </a:lnSpc>
                <a:defRPr/>
              </a:pPr>
              <a:r>
                <a:rPr lang="zh-CN" altLang="en-US" sz="3200" dirty="0">
                  <a:solidFill>
                    <a:schemeClr val="bg1">
                      <a:lumMod val="75000"/>
                    </a:schemeClr>
                  </a:solidFill>
                  <a:latin typeface="指尖隶书体" panose="02010600010101010101" charset="-122"/>
                  <a:ea typeface="指尖隶书体" panose="02010600010101010101" charset="-122"/>
                  <a:cs typeface="指尖隶书体" panose="02010600010101010101" charset="-122"/>
                </a:rPr>
                <a:t>饮水思源</a:t>
              </a:r>
              <a:r>
                <a:rPr lang="en-US" altLang="zh-CN" sz="3200" dirty="0">
                  <a:solidFill>
                    <a:schemeClr val="bg1">
                      <a:lumMod val="75000"/>
                    </a:schemeClr>
                  </a:solidFill>
                  <a:latin typeface="指尖隶书体" panose="02010600010101010101" charset="-122"/>
                  <a:ea typeface="指尖隶书体" panose="02010600010101010101" charset="-122"/>
                  <a:cs typeface="指尖隶书体" panose="02010600010101010101" charset="-122"/>
                </a:rPr>
                <a:t> </a:t>
              </a:r>
              <a:r>
                <a:rPr lang="zh-CN" altLang="en-US" sz="3200" dirty="0">
                  <a:solidFill>
                    <a:schemeClr val="bg1">
                      <a:lumMod val="75000"/>
                    </a:schemeClr>
                  </a:solidFill>
                  <a:latin typeface="指尖隶书体" panose="02010600010101010101" charset="-122"/>
                  <a:ea typeface="指尖隶书体" panose="02010600010101010101" charset="-122"/>
                  <a:cs typeface="指尖隶书体" panose="02010600010101010101" charset="-122"/>
                </a:rPr>
                <a:t>爱国荣校</a:t>
              </a:r>
              <a:endParaRPr lang="zh-CN" altLang="en-US" sz="3200" dirty="0">
                <a:solidFill>
                  <a:schemeClr val="bg1">
                    <a:lumMod val="75000"/>
                  </a:schemeClr>
                </a:solidFill>
                <a:latin typeface="指尖隶书体" panose="02010600010101010101" charset="-122"/>
                <a:ea typeface="指尖隶书体" panose="02010600010101010101" charset="-122"/>
                <a:cs typeface="指尖隶书体" panose="02010600010101010101" charset="-122"/>
              </a:endParaRPr>
            </a:p>
          </p:txBody>
        </p:sp>
        <p:cxnSp>
          <p:nvCxnSpPr>
            <p:cNvPr id="30" name="直接连接符 29"/>
            <p:cNvCxnSpPr/>
            <p:nvPr userDrawn="1">
              <p:custDataLst>
                <p:tags r:id="rId5"/>
              </p:custDataLst>
            </p:nvPr>
          </p:nvCxnSpPr>
          <p:spPr>
            <a:xfrm>
              <a:off x="258354" y="6517205"/>
              <a:ext cx="406581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 userDrawn="1">
              <p:custDataLst>
                <p:tags r:id="rId6"/>
              </p:custDataLst>
            </p:nvPr>
          </p:nvCxnSpPr>
          <p:spPr>
            <a:xfrm>
              <a:off x="7946572" y="6517153"/>
              <a:ext cx="4065815" cy="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27"/>
          <p:cNvGrpSpPr/>
          <p:nvPr/>
        </p:nvGrpSpPr>
        <p:grpSpPr>
          <a:xfrm>
            <a:off x="3866515" y="2193290"/>
            <a:ext cx="4351655" cy="3407410"/>
            <a:chOff x="4171239" y="1979006"/>
            <a:chExt cx="4108422" cy="3466218"/>
          </a:xfrm>
        </p:grpSpPr>
        <p:sp>
          <p:nvSpPr>
            <p:cNvPr id="12" name="Isosceles Triangle 91"/>
            <p:cNvSpPr/>
            <p:nvPr>
              <p:custDataLst>
                <p:tags r:id="rId7"/>
              </p:custDataLst>
            </p:nvPr>
          </p:nvSpPr>
          <p:spPr bwMode="auto">
            <a:xfrm rot="16200000" flipH="1">
              <a:off x="4063805" y="3933037"/>
              <a:ext cx="572611" cy="357743"/>
            </a:xfrm>
            <a:prstGeom prst="triangle">
              <a:avLst/>
            </a:prstGeom>
            <a:solidFill>
              <a:srgbClr val="861B11"/>
            </a:solidFill>
            <a:ln>
              <a:noFill/>
            </a:ln>
            <a:effectLst/>
          </p:spPr>
          <p:txBody>
            <a:bodyPr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/>
                <a:ea typeface="微软雅黑" panose="020B0503020204020204" charset="-122"/>
              </a:endParaRPr>
            </a:p>
          </p:txBody>
        </p:sp>
        <p:grpSp>
          <p:nvGrpSpPr>
            <p:cNvPr id="13" name="Group 99"/>
            <p:cNvGrpSpPr/>
            <p:nvPr/>
          </p:nvGrpSpPr>
          <p:grpSpPr>
            <a:xfrm>
              <a:off x="5004615" y="1979006"/>
              <a:ext cx="3056051" cy="1296439"/>
              <a:chOff x="5004615" y="1979006"/>
              <a:chExt cx="3056051" cy="1296439"/>
            </a:xfrm>
          </p:grpSpPr>
          <p:cxnSp>
            <p:nvCxnSpPr>
              <p:cNvPr id="26" name="Straight Connector 79"/>
              <p:cNvCxnSpPr>
                <a:stCxn id="4" idx="0"/>
              </p:cNvCxnSpPr>
              <p:nvPr>
                <p:custDataLst>
                  <p:tags r:id="rId8"/>
                </p:custDataLst>
              </p:nvPr>
            </p:nvCxnSpPr>
            <p:spPr>
              <a:xfrm>
                <a:off x="5643370" y="3256516"/>
                <a:ext cx="2417296" cy="18929"/>
              </a:xfrm>
              <a:prstGeom prst="line">
                <a:avLst/>
              </a:prstGeom>
              <a:noFill/>
              <a:ln w="317500" cap="flat" cmpd="sng" algn="ctr">
                <a:solidFill>
                  <a:srgbClr val="861B11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7" name="Straight Connector 85"/>
              <p:cNvCxnSpPr>
                <a:endCxn id="4" idx="3"/>
              </p:cNvCxnSpPr>
              <p:nvPr>
                <p:custDataLst>
                  <p:tags r:id="rId9"/>
                </p:custDataLst>
              </p:nvPr>
            </p:nvCxnSpPr>
            <p:spPr>
              <a:xfrm flipH="1" flipV="1">
                <a:off x="6282125" y="2617761"/>
                <a:ext cx="6272" cy="575999"/>
              </a:xfrm>
              <a:prstGeom prst="line">
                <a:avLst/>
              </a:prstGeom>
              <a:noFill/>
              <a:ln w="317500" cap="flat" cmpd="sng" algn="ctr">
                <a:solidFill>
                  <a:srgbClr val="861B11"/>
                </a:solidFill>
                <a:prstDash val="solid"/>
                <a:miter lim="800000"/>
              </a:ln>
              <a:effectLst/>
            </p:spPr>
          </p:cxnSp>
          <p:sp>
            <p:nvSpPr>
              <p:cNvPr id="4" name="Freeform: Shape 93"/>
              <p:cNvSpPr/>
              <p:nvPr>
                <p:custDataLst>
                  <p:tags r:id="rId10"/>
                </p:custDataLst>
              </p:nvPr>
            </p:nvSpPr>
            <p:spPr bwMode="auto">
              <a:xfrm rot="5400000">
                <a:off x="5004615" y="1979006"/>
                <a:ext cx="1277510" cy="1277510"/>
              </a:xfrm>
              <a:custGeom>
                <a:avLst/>
                <a:gdLst>
                  <a:gd name="connsiteX0" fmla="*/ 0 w 1277510"/>
                  <a:gd name="connsiteY0" fmla="*/ 638755 h 1277510"/>
                  <a:gd name="connsiteX1" fmla="*/ 638755 w 1277510"/>
                  <a:gd name="connsiteY1" fmla="*/ 0 h 1277510"/>
                  <a:gd name="connsiteX2" fmla="*/ 1277510 w 1277510"/>
                  <a:gd name="connsiteY2" fmla="*/ 638755 h 1277510"/>
                  <a:gd name="connsiteX3" fmla="*/ 638755 w 1277510"/>
                  <a:gd name="connsiteY3" fmla="*/ 1277510 h 1277510"/>
                  <a:gd name="connsiteX4" fmla="*/ 0 w 1277510"/>
                  <a:gd name="connsiteY4" fmla="*/ 638755 h 1277510"/>
                  <a:gd name="connsiteX0-1" fmla="*/ 1277510 w 1368950"/>
                  <a:gd name="connsiteY0-2" fmla="*/ 638755 h 1277510"/>
                  <a:gd name="connsiteX1-3" fmla="*/ 638755 w 1368950"/>
                  <a:gd name="connsiteY1-4" fmla="*/ 1277510 h 1277510"/>
                  <a:gd name="connsiteX2-5" fmla="*/ 0 w 1368950"/>
                  <a:gd name="connsiteY2-6" fmla="*/ 638755 h 1277510"/>
                  <a:gd name="connsiteX3-7" fmla="*/ 638755 w 1368950"/>
                  <a:gd name="connsiteY3-8" fmla="*/ 0 h 1277510"/>
                  <a:gd name="connsiteX4-9" fmla="*/ 1368950 w 1368950"/>
                  <a:gd name="connsiteY4-10" fmla="*/ 730195 h 1277510"/>
                  <a:gd name="connsiteX0-11" fmla="*/ 1277510 w 1277510"/>
                  <a:gd name="connsiteY0-12" fmla="*/ 638755 h 1277510"/>
                  <a:gd name="connsiteX1-13" fmla="*/ 638755 w 1277510"/>
                  <a:gd name="connsiteY1-14" fmla="*/ 1277510 h 1277510"/>
                  <a:gd name="connsiteX2-15" fmla="*/ 0 w 1277510"/>
                  <a:gd name="connsiteY2-16" fmla="*/ 638755 h 1277510"/>
                  <a:gd name="connsiteX3-17" fmla="*/ 638755 w 1277510"/>
                  <a:gd name="connsiteY3-18" fmla="*/ 0 h 127751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77510" h="1277510">
                    <a:moveTo>
                      <a:pt x="1277510" y="638755"/>
                    </a:moveTo>
                    <a:cubicBezTo>
                      <a:pt x="1277510" y="991530"/>
                      <a:pt x="991530" y="1277510"/>
                      <a:pt x="638755" y="1277510"/>
                    </a:cubicBezTo>
                    <a:cubicBezTo>
                      <a:pt x="285980" y="1277510"/>
                      <a:pt x="0" y="991530"/>
                      <a:pt x="0" y="638755"/>
                    </a:cubicBezTo>
                    <a:cubicBezTo>
                      <a:pt x="0" y="285980"/>
                      <a:pt x="285980" y="0"/>
                      <a:pt x="638755" y="0"/>
                    </a:cubicBezTo>
                  </a:path>
                </a:pathLst>
              </a:custGeom>
              <a:noFill/>
              <a:ln w="317500">
                <a:solidFill>
                  <a:srgbClr val="861B11"/>
                </a:solidFill>
              </a:ln>
              <a:effectLst/>
            </p:spPr>
            <p:txBody>
              <a:bodyPr anchor="ctr"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</a:endParaRPr>
              </a:p>
            </p:txBody>
          </p:sp>
        </p:grpSp>
        <p:grpSp>
          <p:nvGrpSpPr>
            <p:cNvPr id="14" name="Group 100"/>
            <p:cNvGrpSpPr/>
            <p:nvPr/>
          </p:nvGrpSpPr>
          <p:grpSpPr>
            <a:xfrm flipH="1" flipV="1">
              <a:off x="4509403" y="3165128"/>
              <a:ext cx="3046526" cy="2269413"/>
              <a:chOff x="5004615" y="1979006"/>
              <a:chExt cx="3046526" cy="2269413"/>
            </a:xfrm>
          </p:grpSpPr>
          <p:cxnSp>
            <p:nvCxnSpPr>
              <p:cNvPr id="23" name="Straight Connector 101"/>
              <p:cNvCxnSpPr>
                <a:stCxn id="25" idx="0"/>
              </p:cNvCxnSpPr>
              <p:nvPr>
                <p:custDataLst>
                  <p:tags r:id="rId11"/>
                </p:custDataLst>
              </p:nvPr>
            </p:nvCxnSpPr>
            <p:spPr>
              <a:xfrm>
                <a:off x="5633845" y="3256516"/>
                <a:ext cx="2417296" cy="18929"/>
              </a:xfrm>
              <a:prstGeom prst="line">
                <a:avLst/>
              </a:prstGeom>
              <a:noFill/>
              <a:ln w="317500" cap="flat" cmpd="sng" algn="ctr">
                <a:solidFill>
                  <a:srgbClr val="861B11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4" name="Straight Connector 102"/>
              <p:cNvCxnSpPr/>
              <p:nvPr>
                <p:custDataLst>
                  <p:tags r:id="rId12"/>
                </p:custDataLst>
              </p:nvPr>
            </p:nvCxnSpPr>
            <p:spPr>
              <a:xfrm flipV="1">
                <a:off x="6272435" y="2617761"/>
                <a:ext cx="9690" cy="1630658"/>
              </a:xfrm>
              <a:prstGeom prst="line">
                <a:avLst/>
              </a:prstGeom>
              <a:noFill/>
              <a:ln w="317500" cap="flat" cmpd="sng" algn="ctr">
                <a:solidFill>
                  <a:srgbClr val="861B11"/>
                </a:solidFill>
                <a:prstDash val="solid"/>
                <a:miter lim="800000"/>
              </a:ln>
              <a:effectLst/>
            </p:spPr>
          </p:cxnSp>
          <p:sp>
            <p:nvSpPr>
              <p:cNvPr id="25" name="Freeform: Shape 103"/>
              <p:cNvSpPr/>
              <p:nvPr>
                <p:custDataLst>
                  <p:tags r:id="rId13"/>
                </p:custDataLst>
              </p:nvPr>
            </p:nvSpPr>
            <p:spPr bwMode="auto">
              <a:xfrm rot="5400000">
                <a:off x="5004615" y="1979006"/>
                <a:ext cx="1277510" cy="1277510"/>
              </a:xfrm>
              <a:custGeom>
                <a:avLst/>
                <a:gdLst>
                  <a:gd name="connsiteX0" fmla="*/ 0 w 1277510"/>
                  <a:gd name="connsiteY0" fmla="*/ 638755 h 1277510"/>
                  <a:gd name="connsiteX1" fmla="*/ 638755 w 1277510"/>
                  <a:gd name="connsiteY1" fmla="*/ 0 h 1277510"/>
                  <a:gd name="connsiteX2" fmla="*/ 1277510 w 1277510"/>
                  <a:gd name="connsiteY2" fmla="*/ 638755 h 1277510"/>
                  <a:gd name="connsiteX3" fmla="*/ 638755 w 1277510"/>
                  <a:gd name="connsiteY3" fmla="*/ 1277510 h 1277510"/>
                  <a:gd name="connsiteX4" fmla="*/ 0 w 1277510"/>
                  <a:gd name="connsiteY4" fmla="*/ 638755 h 1277510"/>
                  <a:gd name="connsiteX0-1" fmla="*/ 1277510 w 1368950"/>
                  <a:gd name="connsiteY0-2" fmla="*/ 638755 h 1277510"/>
                  <a:gd name="connsiteX1-3" fmla="*/ 638755 w 1368950"/>
                  <a:gd name="connsiteY1-4" fmla="*/ 1277510 h 1277510"/>
                  <a:gd name="connsiteX2-5" fmla="*/ 0 w 1368950"/>
                  <a:gd name="connsiteY2-6" fmla="*/ 638755 h 1277510"/>
                  <a:gd name="connsiteX3-7" fmla="*/ 638755 w 1368950"/>
                  <a:gd name="connsiteY3-8" fmla="*/ 0 h 1277510"/>
                  <a:gd name="connsiteX4-9" fmla="*/ 1368950 w 1368950"/>
                  <a:gd name="connsiteY4-10" fmla="*/ 730195 h 1277510"/>
                  <a:gd name="connsiteX0-11" fmla="*/ 1277510 w 1277510"/>
                  <a:gd name="connsiteY0-12" fmla="*/ 638755 h 1277510"/>
                  <a:gd name="connsiteX1-13" fmla="*/ 638755 w 1277510"/>
                  <a:gd name="connsiteY1-14" fmla="*/ 1277510 h 1277510"/>
                  <a:gd name="connsiteX2-15" fmla="*/ 0 w 1277510"/>
                  <a:gd name="connsiteY2-16" fmla="*/ 638755 h 1277510"/>
                  <a:gd name="connsiteX3-17" fmla="*/ 638755 w 1277510"/>
                  <a:gd name="connsiteY3-18" fmla="*/ 0 h 127751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77510" h="1277510">
                    <a:moveTo>
                      <a:pt x="1277510" y="638755"/>
                    </a:moveTo>
                    <a:cubicBezTo>
                      <a:pt x="1277510" y="991530"/>
                      <a:pt x="991530" y="1277510"/>
                      <a:pt x="638755" y="1277510"/>
                    </a:cubicBezTo>
                    <a:cubicBezTo>
                      <a:pt x="285980" y="1277510"/>
                      <a:pt x="0" y="991530"/>
                      <a:pt x="0" y="638755"/>
                    </a:cubicBezTo>
                    <a:cubicBezTo>
                      <a:pt x="0" y="285980"/>
                      <a:pt x="285980" y="0"/>
                      <a:pt x="638755" y="0"/>
                    </a:cubicBezTo>
                  </a:path>
                </a:pathLst>
              </a:custGeom>
              <a:noFill/>
              <a:ln w="317500">
                <a:solidFill>
                  <a:srgbClr val="861B11"/>
                </a:solidFill>
              </a:ln>
              <a:effectLst/>
            </p:spPr>
            <p:txBody>
              <a:bodyPr anchor="ctr"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</a:endParaRPr>
              </a:p>
            </p:txBody>
          </p:sp>
        </p:grpSp>
        <p:sp>
          <p:nvSpPr>
            <p:cNvPr id="15" name="Isosceles Triangle 105"/>
            <p:cNvSpPr/>
            <p:nvPr>
              <p:custDataLst>
                <p:tags r:id="rId14"/>
              </p:custDataLst>
            </p:nvPr>
          </p:nvSpPr>
          <p:spPr bwMode="auto">
            <a:xfrm rot="5400000">
              <a:off x="7814484" y="3087108"/>
              <a:ext cx="572611" cy="357743"/>
            </a:xfrm>
            <a:prstGeom prst="triangle">
              <a:avLst/>
            </a:prstGeom>
            <a:solidFill>
              <a:srgbClr val="861B11"/>
            </a:solidFill>
            <a:ln>
              <a:solidFill>
                <a:srgbClr val="861B11"/>
              </a:solidFill>
            </a:ln>
            <a:effectLst/>
          </p:spPr>
          <p:txBody>
            <a:bodyPr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/>
                <a:ea typeface="微软雅黑" panose="020B0503020204020204" charset="-122"/>
              </a:endParaRPr>
            </a:p>
          </p:txBody>
        </p:sp>
        <p:sp>
          <p:nvSpPr>
            <p:cNvPr id="16" name="Freeform: Shape 114"/>
            <p:cNvSpPr/>
            <p:nvPr>
              <p:custDataLst>
                <p:tags r:id="rId15"/>
              </p:custDataLst>
            </p:nvPr>
          </p:nvSpPr>
          <p:spPr bwMode="auto">
            <a:xfrm>
              <a:off x="6651066" y="4520097"/>
              <a:ext cx="544184" cy="544184"/>
            </a:xfrm>
            <a:custGeom>
              <a:avLst/>
              <a:gdLst>
                <a:gd name="T0" fmla="*/ 182 w 236"/>
                <a:gd name="T1" fmla="*/ 109 h 236"/>
                <a:gd name="T2" fmla="*/ 157 w 236"/>
                <a:gd name="T3" fmla="*/ 103 h 236"/>
                <a:gd name="T4" fmla="*/ 134 w 236"/>
                <a:gd name="T5" fmla="*/ 102 h 236"/>
                <a:gd name="T6" fmla="*/ 120 w 236"/>
                <a:gd name="T7" fmla="*/ 114 h 236"/>
                <a:gd name="T8" fmla="*/ 118 w 236"/>
                <a:gd name="T9" fmla="*/ 129 h 236"/>
                <a:gd name="T10" fmla="*/ 122 w 236"/>
                <a:gd name="T11" fmla="*/ 141 h 236"/>
                <a:gd name="T12" fmla="*/ 135 w 236"/>
                <a:gd name="T13" fmla="*/ 156 h 236"/>
                <a:gd name="T14" fmla="*/ 139 w 236"/>
                <a:gd name="T15" fmla="*/ 185 h 236"/>
                <a:gd name="T16" fmla="*/ 152 w 236"/>
                <a:gd name="T17" fmla="*/ 198 h 236"/>
                <a:gd name="T18" fmla="*/ 169 w 236"/>
                <a:gd name="T19" fmla="*/ 180 h 236"/>
                <a:gd name="T20" fmla="*/ 187 w 236"/>
                <a:gd name="T21" fmla="*/ 150 h 236"/>
                <a:gd name="T22" fmla="*/ 200 w 236"/>
                <a:gd name="T23" fmla="*/ 122 h 236"/>
                <a:gd name="T24" fmla="*/ 182 w 236"/>
                <a:gd name="T25" fmla="*/ 109 h 236"/>
                <a:gd name="T26" fmla="*/ 118 w 236"/>
                <a:gd name="T27" fmla="*/ 0 h 236"/>
                <a:gd name="T28" fmla="*/ 0 w 236"/>
                <a:gd name="T29" fmla="*/ 118 h 236"/>
                <a:gd name="T30" fmla="*/ 118 w 236"/>
                <a:gd name="T31" fmla="*/ 236 h 236"/>
                <a:gd name="T32" fmla="*/ 236 w 236"/>
                <a:gd name="T33" fmla="*/ 118 h 236"/>
                <a:gd name="T34" fmla="*/ 118 w 236"/>
                <a:gd name="T35" fmla="*/ 0 h 236"/>
                <a:gd name="T36" fmla="*/ 126 w 236"/>
                <a:gd name="T37" fmla="*/ 212 h 236"/>
                <a:gd name="T38" fmla="*/ 128 w 236"/>
                <a:gd name="T39" fmla="*/ 208 h 236"/>
                <a:gd name="T40" fmla="*/ 125 w 236"/>
                <a:gd name="T41" fmla="*/ 186 h 236"/>
                <a:gd name="T42" fmla="*/ 105 w 236"/>
                <a:gd name="T43" fmla="*/ 186 h 236"/>
                <a:gd name="T44" fmla="*/ 98 w 236"/>
                <a:gd name="T45" fmla="*/ 207 h 236"/>
                <a:gd name="T46" fmla="*/ 102 w 236"/>
                <a:gd name="T47" fmla="*/ 211 h 236"/>
                <a:gd name="T48" fmla="*/ 34 w 236"/>
                <a:gd name="T49" fmla="*/ 161 h 236"/>
                <a:gd name="T50" fmla="*/ 44 w 236"/>
                <a:gd name="T51" fmla="*/ 157 h 236"/>
                <a:gd name="T52" fmla="*/ 44 w 236"/>
                <a:gd name="T53" fmla="*/ 157 h 236"/>
                <a:gd name="T54" fmla="*/ 81 w 236"/>
                <a:gd name="T55" fmla="*/ 142 h 236"/>
                <a:gd name="T56" fmla="*/ 81 w 236"/>
                <a:gd name="T57" fmla="*/ 118 h 236"/>
                <a:gd name="T58" fmla="*/ 55 w 236"/>
                <a:gd name="T59" fmla="*/ 94 h 236"/>
                <a:gd name="T60" fmla="*/ 28 w 236"/>
                <a:gd name="T61" fmla="*/ 90 h 236"/>
                <a:gd name="T62" fmla="*/ 84 w 236"/>
                <a:gd name="T63" fmla="*/ 30 h 236"/>
                <a:gd name="T64" fmla="*/ 84 w 236"/>
                <a:gd name="T65" fmla="*/ 31 h 236"/>
                <a:gd name="T66" fmla="*/ 102 w 236"/>
                <a:gd name="T67" fmla="*/ 56 h 236"/>
                <a:gd name="T68" fmla="*/ 120 w 236"/>
                <a:gd name="T69" fmla="*/ 79 h 236"/>
                <a:gd name="T70" fmla="*/ 131 w 236"/>
                <a:gd name="T71" fmla="*/ 97 h 236"/>
                <a:gd name="T72" fmla="*/ 146 w 236"/>
                <a:gd name="T73" fmla="*/ 88 h 236"/>
                <a:gd name="T74" fmla="*/ 177 w 236"/>
                <a:gd name="T75" fmla="*/ 66 h 236"/>
                <a:gd name="T76" fmla="*/ 190 w 236"/>
                <a:gd name="T77" fmla="*/ 57 h 236"/>
                <a:gd name="T78" fmla="*/ 212 w 236"/>
                <a:gd name="T79" fmla="*/ 118 h 236"/>
                <a:gd name="T80" fmla="*/ 126 w 236"/>
                <a:gd name="T81" fmla="*/ 212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6" h="236">
                  <a:moveTo>
                    <a:pt x="182" y="109"/>
                  </a:moveTo>
                  <a:cubicBezTo>
                    <a:pt x="172" y="107"/>
                    <a:pt x="161" y="105"/>
                    <a:pt x="157" y="103"/>
                  </a:cubicBezTo>
                  <a:cubicBezTo>
                    <a:pt x="153" y="102"/>
                    <a:pt x="143" y="101"/>
                    <a:pt x="134" y="102"/>
                  </a:cubicBezTo>
                  <a:cubicBezTo>
                    <a:pt x="125" y="103"/>
                    <a:pt x="119" y="109"/>
                    <a:pt x="120" y="114"/>
                  </a:cubicBezTo>
                  <a:cubicBezTo>
                    <a:pt x="121" y="119"/>
                    <a:pt x="120" y="126"/>
                    <a:pt x="118" y="129"/>
                  </a:cubicBezTo>
                  <a:cubicBezTo>
                    <a:pt x="117" y="132"/>
                    <a:pt x="118" y="138"/>
                    <a:pt x="122" y="141"/>
                  </a:cubicBezTo>
                  <a:cubicBezTo>
                    <a:pt x="127" y="144"/>
                    <a:pt x="132" y="151"/>
                    <a:pt x="135" y="156"/>
                  </a:cubicBezTo>
                  <a:cubicBezTo>
                    <a:pt x="138" y="162"/>
                    <a:pt x="140" y="175"/>
                    <a:pt x="139" y="185"/>
                  </a:cubicBezTo>
                  <a:cubicBezTo>
                    <a:pt x="139" y="195"/>
                    <a:pt x="145" y="201"/>
                    <a:pt x="152" y="198"/>
                  </a:cubicBezTo>
                  <a:cubicBezTo>
                    <a:pt x="160" y="195"/>
                    <a:pt x="167" y="187"/>
                    <a:pt x="169" y="180"/>
                  </a:cubicBezTo>
                  <a:cubicBezTo>
                    <a:pt x="171" y="174"/>
                    <a:pt x="179" y="160"/>
                    <a:pt x="187" y="150"/>
                  </a:cubicBezTo>
                  <a:cubicBezTo>
                    <a:pt x="195" y="140"/>
                    <a:pt x="201" y="127"/>
                    <a:pt x="200" y="122"/>
                  </a:cubicBezTo>
                  <a:cubicBezTo>
                    <a:pt x="200" y="116"/>
                    <a:pt x="191" y="111"/>
                    <a:pt x="182" y="109"/>
                  </a:cubicBez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26" y="212"/>
                  </a:moveTo>
                  <a:cubicBezTo>
                    <a:pt x="127" y="211"/>
                    <a:pt x="128" y="209"/>
                    <a:pt x="128" y="208"/>
                  </a:cubicBezTo>
                  <a:cubicBezTo>
                    <a:pt x="130" y="201"/>
                    <a:pt x="128" y="191"/>
                    <a:pt x="125" y="186"/>
                  </a:cubicBezTo>
                  <a:cubicBezTo>
                    <a:pt x="121" y="181"/>
                    <a:pt x="112" y="181"/>
                    <a:pt x="105" y="186"/>
                  </a:cubicBezTo>
                  <a:cubicBezTo>
                    <a:pt x="97" y="191"/>
                    <a:pt x="94" y="200"/>
                    <a:pt x="98" y="207"/>
                  </a:cubicBezTo>
                  <a:cubicBezTo>
                    <a:pt x="99" y="208"/>
                    <a:pt x="100" y="210"/>
                    <a:pt x="102" y="211"/>
                  </a:cubicBezTo>
                  <a:cubicBezTo>
                    <a:pt x="72" y="206"/>
                    <a:pt x="47" y="187"/>
                    <a:pt x="34" y="161"/>
                  </a:cubicBezTo>
                  <a:cubicBezTo>
                    <a:pt x="37" y="161"/>
                    <a:pt x="40" y="159"/>
                    <a:pt x="44" y="157"/>
                  </a:cubicBezTo>
                  <a:cubicBezTo>
                    <a:pt x="44" y="157"/>
                    <a:pt x="44" y="157"/>
                    <a:pt x="44" y="157"/>
                  </a:cubicBezTo>
                  <a:cubicBezTo>
                    <a:pt x="57" y="148"/>
                    <a:pt x="74" y="141"/>
                    <a:pt x="81" y="142"/>
                  </a:cubicBezTo>
                  <a:cubicBezTo>
                    <a:pt x="89" y="142"/>
                    <a:pt x="89" y="131"/>
                    <a:pt x="81" y="118"/>
                  </a:cubicBezTo>
                  <a:cubicBezTo>
                    <a:pt x="74" y="105"/>
                    <a:pt x="62" y="94"/>
                    <a:pt x="55" y="94"/>
                  </a:cubicBezTo>
                  <a:cubicBezTo>
                    <a:pt x="48" y="94"/>
                    <a:pt x="36" y="92"/>
                    <a:pt x="28" y="90"/>
                  </a:cubicBezTo>
                  <a:cubicBezTo>
                    <a:pt x="37" y="62"/>
                    <a:pt x="58" y="41"/>
                    <a:pt x="84" y="30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6" y="39"/>
                    <a:pt x="95" y="50"/>
                    <a:pt x="102" y="56"/>
                  </a:cubicBezTo>
                  <a:cubicBezTo>
                    <a:pt x="110" y="62"/>
                    <a:pt x="118" y="72"/>
                    <a:pt x="120" y="79"/>
                  </a:cubicBezTo>
                  <a:cubicBezTo>
                    <a:pt x="122" y="85"/>
                    <a:pt x="127" y="93"/>
                    <a:pt x="131" y="97"/>
                  </a:cubicBezTo>
                  <a:cubicBezTo>
                    <a:pt x="136" y="100"/>
                    <a:pt x="142" y="96"/>
                    <a:pt x="146" y="88"/>
                  </a:cubicBezTo>
                  <a:cubicBezTo>
                    <a:pt x="150" y="80"/>
                    <a:pt x="164" y="70"/>
                    <a:pt x="177" y="66"/>
                  </a:cubicBezTo>
                  <a:cubicBezTo>
                    <a:pt x="183" y="64"/>
                    <a:pt x="187" y="61"/>
                    <a:pt x="190" y="57"/>
                  </a:cubicBezTo>
                  <a:cubicBezTo>
                    <a:pt x="204" y="74"/>
                    <a:pt x="212" y="95"/>
                    <a:pt x="212" y="118"/>
                  </a:cubicBezTo>
                  <a:cubicBezTo>
                    <a:pt x="212" y="168"/>
                    <a:pt x="174" y="208"/>
                    <a:pt x="126" y="212"/>
                  </a:cubicBezTo>
                  <a:close/>
                </a:path>
              </a:pathLst>
            </a:custGeom>
            <a:solidFill>
              <a:srgbClr val="861B11"/>
            </a:solidFill>
            <a:ln>
              <a:solidFill>
                <a:srgbClr val="E4C091"/>
              </a:solidFill>
            </a:ln>
          </p:spPr>
          <p:txBody>
            <a:bodyPr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/>
                <a:ea typeface="微软雅黑" panose="020B0503020204020204" charset="-122"/>
              </a:endParaRPr>
            </a:p>
          </p:txBody>
        </p:sp>
        <p:sp>
          <p:nvSpPr>
            <p:cNvPr id="17" name="Freeform: Shape 115"/>
            <p:cNvSpPr/>
            <p:nvPr>
              <p:custDataLst>
                <p:tags r:id="rId16"/>
              </p:custDataLst>
            </p:nvPr>
          </p:nvSpPr>
          <p:spPr bwMode="auto">
            <a:xfrm>
              <a:off x="5379058" y="2345669"/>
              <a:ext cx="544184" cy="544184"/>
            </a:xfrm>
            <a:custGeom>
              <a:avLst/>
              <a:gdLst>
                <a:gd name="T0" fmla="*/ 0 w 236"/>
                <a:gd name="T1" fmla="*/ 118 h 236"/>
                <a:gd name="T2" fmla="*/ 236 w 236"/>
                <a:gd name="T3" fmla="*/ 118 h 236"/>
                <a:gd name="T4" fmla="*/ 150 w 236"/>
                <a:gd name="T5" fmla="*/ 168 h 236"/>
                <a:gd name="T6" fmla="*/ 128 w 236"/>
                <a:gd name="T7" fmla="*/ 196 h 236"/>
                <a:gd name="T8" fmla="*/ 125 w 236"/>
                <a:gd name="T9" fmla="*/ 199 h 236"/>
                <a:gd name="T10" fmla="*/ 111 w 236"/>
                <a:gd name="T11" fmla="*/ 198 h 236"/>
                <a:gd name="T12" fmla="*/ 110 w 236"/>
                <a:gd name="T13" fmla="*/ 180 h 236"/>
                <a:gd name="T14" fmla="*/ 90 w 236"/>
                <a:gd name="T15" fmla="*/ 173 h 236"/>
                <a:gd name="T16" fmla="*/ 79 w 236"/>
                <a:gd name="T17" fmla="*/ 166 h 236"/>
                <a:gd name="T18" fmla="*/ 78 w 236"/>
                <a:gd name="T19" fmla="*/ 160 h 236"/>
                <a:gd name="T20" fmla="*/ 89 w 236"/>
                <a:gd name="T21" fmla="*/ 147 h 236"/>
                <a:gd name="T22" fmla="*/ 91 w 236"/>
                <a:gd name="T23" fmla="*/ 148 h 236"/>
                <a:gd name="T24" fmla="*/ 119 w 236"/>
                <a:gd name="T25" fmla="*/ 160 h 236"/>
                <a:gd name="T26" fmla="*/ 137 w 236"/>
                <a:gd name="T27" fmla="*/ 145 h 236"/>
                <a:gd name="T28" fmla="*/ 133 w 236"/>
                <a:gd name="T29" fmla="*/ 137 h 236"/>
                <a:gd name="T30" fmla="*/ 122 w 236"/>
                <a:gd name="T31" fmla="*/ 130 h 236"/>
                <a:gd name="T32" fmla="*/ 109 w 236"/>
                <a:gd name="T33" fmla="*/ 125 h 236"/>
                <a:gd name="T34" fmla="*/ 98 w 236"/>
                <a:gd name="T35" fmla="*/ 120 h 236"/>
                <a:gd name="T36" fmla="*/ 89 w 236"/>
                <a:gd name="T37" fmla="*/ 113 h 236"/>
                <a:gd name="T38" fmla="*/ 82 w 236"/>
                <a:gd name="T39" fmla="*/ 103 h 236"/>
                <a:gd name="T40" fmla="*/ 79 w 236"/>
                <a:gd name="T41" fmla="*/ 90 h 236"/>
                <a:gd name="T42" fmla="*/ 110 w 236"/>
                <a:gd name="T43" fmla="*/ 57 h 236"/>
                <a:gd name="T44" fmla="*/ 111 w 236"/>
                <a:gd name="T45" fmla="*/ 38 h 236"/>
                <a:gd name="T46" fmla="*/ 125 w 236"/>
                <a:gd name="T47" fmla="*/ 37 h 236"/>
                <a:gd name="T48" fmla="*/ 128 w 236"/>
                <a:gd name="T49" fmla="*/ 40 h 236"/>
                <a:gd name="T50" fmla="*/ 137 w 236"/>
                <a:gd name="T51" fmla="*/ 58 h 236"/>
                <a:gd name="T52" fmla="*/ 151 w 236"/>
                <a:gd name="T53" fmla="*/ 65 h 236"/>
                <a:gd name="T54" fmla="*/ 155 w 236"/>
                <a:gd name="T55" fmla="*/ 69 h 236"/>
                <a:gd name="T56" fmla="*/ 149 w 236"/>
                <a:gd name="T57" fmla="*/ 85 h 236"/>
                <a:gd name="T58" fmla="*/ 144 w 236"/>
                <a:gd name="T59" fmla="*/ 86 h 236"/>
                <a:gd name="T60" fmla="*/ 140 w 236"/>
                <a:gd name="T61" fmla="*/ 82 h 236"/>
                <a:gd name="T62" fmla="*/ 128 w 236"/>
                <a:gd name="T63" fmla="*/ 77 h 236"/>
                <a:gd name="T64" fmla="*/ 107 w 236"/>
                <a:gd name="T65" fmla="*/ 80 h 236"/>
                <a:gd name="T66" fmla="*/ 102 w 236"/>
                <a:gd name="T67" fmla="*/ 94 h 236"/>
                <a:gd name="T68" fmla="*/ 108 w 236"/>
                <a:gd name="T69" fmla="*/ 101 h 236"/>
                <a:gd name="T70" fmla="*/ 118 w 236"/>
                <a:gd name="T71" fmla="*/ 106 h 236"/>
                <a:gd name="T72" fmla="*/ 132 w 236"/>
                <a:gd name="T73" fmla="*/ 112 h 236"/>
                <a:gd name="T74" fmla="*/ 145 w 236"/>
                <a:gd name="T75" fmla="*/ 119 h 236"/>
                <a:gd name="T76" fmla="*/ 155 w 236"/>
                <a:gd name="T77" fmla="*/ 129 h 236"/>
                <a:gd name="T78" fmla="*/ 159 w 236"/>
                <a:gd name="T79" fmla="*/ 14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moveTo>
                    <a:pt x="150" y="168"/>
                  </a:moveTo>
                  <a:cubicBezTo>
                    <a:pt x="145" y="175"/>
                    <a:pt x="137" y="179"/>
                    <a:pt x="128" y="180"/>
                  </a:cubicBezTo>
                  <a:cubicBezTo>
                    <a:pt x="128" y="196"/>
                    <a:pt x="128" y="196"/>
                    <a:pt x="128" y="196"/>
                  </a:cubicBezTo>
                  <a:cubicBezTo>
                    <a:pt x="128" y="197"/>
                    <a:pt x="127" y="198"/>
                    <a:pt x="127" y="198"/>
                  </a:cubicBezTo>
                  <a:cubicBezTo>
                    <a:pt x="126" y="199"/>
                    <a:pt x="126" y="199"/>
                    <a:pt x="125" y="199"/>
                  </a:cubicBezTo>
                  <a:cubicBezTo>
                    <a:pt x="113" y="199"/>
                    <a:pt x="113" y="199"/>
                    <a:pt x="113" y="199"/>
                  </a:cubicBezTo>
                  <a:cubicBezTo>
                    <a:pt x="112" y="199"/>
                    <a:pt x="111" y="199"/>
                    <a:pt x="111" y="198"/>
                  </a:cubicBezTo>
                  <a:cubicBezTo>
                    <a:pt x="110" y="197"/>
                    <a:pt x="110" y="197"/>
                    <a:pt x="110" y="196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06" y="180"/>
                    <a:pt x="102" y="179"/>
                    <a:pt x="99" y="177"/>
                  </a:cubicBezTo>
                  <a:cubicBezTo>
                    <a:pt x="95" y="176"/>
                    <a:pt x="92" y="175"/>
                    <a:pt x="90" y="173"/>
                  </a:cubicBezTo>
                  <a:cubicBezTo>
                    <a:pt x="88" y="172"/>
                    <a:pt x="85" y="171"/>
                    <a:pt x="83" y="169"/>
                  </a:cubicBezTo>
                  <a:cubicBezTo>
                    <a:pt x="81" y="168"/>
                    <a:pt x="80" y="166"/>
                    <a:pt x="79" y="166"/>
                  </a:cubicBezTo>
                  <a:cubicBezTo>
                    <a:pt x="79" y="165"/>
                    <a:pt x="78" y="164"/>
                    <a:pt x="78" y="164"/>
                  </a:cubicBezTo>
                  <a:cubicBezTo>
                    <a:pt x="77" y="163"/>
                    <a:pt x="77" y="162"/>
                    <a:pt x="78" y="160"/>
                  </a:cubicBezTo>
                  <a:cubicBezTo>
                    <a:pt x="87" y="148"/>
                    <a:pt x="87" y="148"/>
                    <a:pt x="87" y="148"/>
                  </a:cubicBezTo>
                  <a:cubicBezTo>
                    <a:pt x="87" y="148"/>
                    <a:pt x="88" y="147"/>
                    <a:pt x="89" y="147"/>
                  </a:cubicBezTo>
                  <a:cubicBezTo>
                    <a:pt x="90" y="147"/>
                    <a:pt x="90" y="147"/>
                    <a:pt x="91" y="148"/>
                  </a:cubicBezTo>
                  <a:cubicBezTo>
                    <a:pt x="91" y="148"/>
                    <a:pt x="91" y="148"/>
                    <a:pt x="91" y="148"/>
                  </a:cubicBezTo>
                  <a:cubicBezTo>
                    <a:pt x="98" y="154"/>
                    <a:pt x="105" y="158"/>
                    <a:pt x="112" y="159"/>
                  </a:cubicBezTo>
                  <a:cubicBezTo>
                    <a:pt x="115" y="160"/>
                    <a:pt x="117" y="160"/>
                    <a:pt x="119" y="160"/>
                  </a:cubicBezTo>
                  <a:cubicBezTo>
                    <a:pt x="124" y="160"/>
                    <a:pt x="128" y="159"/>
                    <a:pt x="131" y="156"/>
                  </a:cubicBezTo>
                  <a:cubicBezTo>
                    <a:pt x="135" y="154"/>
                    <a:pt x="137" y="150"/>
                    <a:pt x="137" y="145"/>
                  </a:cubicBezTo>
                  <a:cubicBezTo>
                    <a:pt x="137" y="144"/>
                    <a:pt x="136" y="142"/>
                    <a:pt x="136" y="140"/>
                  </a:cubicBezTo>
                  <a:cubicBezTo>
                    <a:pt x="135" y="139"/>
                    <a:pt x="134" y="138"/>
                    <a:pt x="133" y="137"/>
                  </a:cubicBezTo>
                  <a:cubicBezTo>
                    <a:pt x="132" y="136"/>
                    <a:pt x="130" y="135"/>
                    <a:pt x="127" y="133"/>
                  </a:cubicBezTo>
                  <a:cubicBezTo>
                    <a:pt x="125" y="132"/>
                    <a:pt x="123" y="131"/>
                    <a:pt x="122" y="130"/>
                  </a:cubicBezTo>
                  <a:cubicBezTo>
                    <a:pt x="120" y="130"/>
                    <a:pt x="118" y="129"/>
                    <a:pt x="115" y="128"/>
                  </a:cubicBezTo>
                  <a:cubicBezTo>
                    <a:pt x="112" y="127"/>
                    <a:pt x="110" y="126"/>
                    <a:pt x="109" y="125"/>
                  </a:cubicBezTo>
                  <a:cubicBezTo>
                    <a:pt x="108" y="125"/>
                    <a:pt x="106" y="124"/>
                    <a:pt x="104" y="123"/>
                  </a:cubicBezTo>
                  <a:cubicBezTo>
                    <a:pt x="101" y="122"/>
                    <a:pt x="100" y="121"/>
                    <a:pt x="98" y="120"/>
                  </a:cubicBezTo>
                  <a:cubicBezTo>
                    <a:pt x="97" y="119"/>
                    <a:pt x="95" y="118"/>
                    <a:pt x="93" y="117"/>
                  </a:cubicBezTo>
                  <a:cubicBezTo>
                    <a:pt x="91" y="116"/>
                    <a:pt x="90" y="114"/>
                    <a:pt x="89" y="113"/>
                  </a:cubicBezTo>
                  <a:cubicBezTo>
                    <a:pt x="87" y="112"/>
                    <a:pt x="86" y="110"/>
                    <a:pt x="85" y="109"/>
                  </a:cubicBezTo>
                  <a:cubicBezTo>
                    <a:pt x="83" y="107"/>
                    <a:pt x="82" y="105"/>
                    <a:pt x="82" y="103"/>
                  </a:cubicBezTo>
                  <a:cubicBezTo>
                    <a:pt x="81" y="102"/>
                    <a:pt x="80" y="100"/>
                    <a:pt x="80" y="97"/>
                  </a:cubicBezTo>
                  <a:cubicBezTo>
                    <a:pt x="79" y="95"/>
                    <a:pt x="79" y="93"/>
                    <a:pt x="79" y="90"/>
                  </a:cubicBezTo>
                  <a:cubicBezTo>
                    <a:pt x="79" y="82"/>
                    <a:pt x="82" y="75"/>
                    <a:pt x="88" y="69"/>
                  </a:cubicBezTo>
                  <a:cubicBezTo>
                    <a:pt x="93" y="62"/>
                    <a:pt x="101" y="58"/>
                    <a:pt x="110" y="57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40"/>
                    <a:pt x="110" y="39"/>
                    <a:pt x="111" y="38"/>
                  </a:cubicBezTo>
                  <a:cubicBezTo>
                    <a:pt x="111" y="38"/>
                    <a:pt x="112" y="37"/>
                    <a:pt x="113" y="37"/>
                  </a:cubicBezTo>
                  <a:cubicBezTo>
                    <a:pt x="125" y="37"/>
                    <a:pt x="125" y="37"/>
                    <a:pt x="125" y="37"/>
                  </a:cubicBezTo>
                  <a:cubicBezTo>
                    <a:pt x="126" y="37"/>
                    <a:pt x="126" y="38"/>
                    <a:pt x="127" y="38"/>
                  </a:cubicBezTo>
                  <a:cubicBezTo>
                    <a:pt x="127" y="39"/>
                    <a:pt x="128" y="39"/>
                    <a:pt x="128" y="40"/>
                  </a:cubicBezTo>
                  <a:cubicBezTo>
                    <a:pt x="128" y="56"/>
                    <a:pt x="128" y="56"/>
                    <a:pt x="128" y="56"/>
                  </a:cubicBezTo>
                  <a:cubicBezTo>
                    <a:pt x="131" y="57"/>
                    <a:pt x="134" y="57"/>
                    <a:pt x="137" y="58"/>
                  </a:cubicBezTo>
                  <a:cubicBezTo>
                    <a:pt x="140" y="59"/>
                    <a:pt x="143" y="60"/>
                    <a:pt x="145" y="61"/>
                  </a:cubicBezTo>
                  <a:cubicBezTo>
                    <a:pt x="147" y="62"/>
                    <a:pt x="149" y="63"/>
                    <a:pt x="151" y="65"/>
                  </a:cubicBezTo>
                  <a:cubicBezTo>
                    <a:pt x="152" y="66"/>
                    <a:pt x="153" y="67"/>
                    <a:pt x="154" y="67"/>
                  </a:cubicBezTo>
                  <a:cubicBezTo>
                    <a:pt x="155" y="68"/>
                    <a:pt x="155" y="68"/>
                    <a:pt x="155" y="69"/>
                  </a:cubicBezTo>
                  <a:cubicBezTo>
                    <a:pt x="156" y="70"/>
                    <a:pt x="156" y="71"/>
                    <a:pt x="156" y="72"/>
                  </a:cubicBezTo>
                  <a:cubicBezTo>
                    <a:pt x="149" y="85"/>
                    <a:pt x="149" y="85"/>
                    <a:pt x="149" y="85"/>
                  </a:cubicBezTo>
                  <a:cubicBezTo>
                    <a:pt x="148" y="86"/>
                    <a:pt x="148" y="86"/>
                    <a:pt x="147" y="87"/>
                  </a:cubicBezTo>
                  <a:cubicBezTo>
                    <a:pt x="146" y="87"/>
                    <a:pt x="145" y="86"/>
                    <a:pt x="144" y="86"/>
                  </a:cubicBezTo>
                  <a:cubicBezTo>
                    <a:pt x="144" y="86"/>
                    <a:pt x="144" y="85"/>
                    <a:pt x="143" y="85"/>
                  </a:cubicBezTo>
                  <a:cubicBezTo>
                    <a:pt x="142" y="84"/>
                    <a:pt x="141" y="83"/>
                    <a:pt x="140" y="82"/>
                  </a:cubicBezTo>
                  <a:cubicBezTo>
                    <a:pt x="138" y="81"/>
                    <a:pt x="136" y="80"/>
                    <a:pt x="134" y="80"/>
                  </a:cubicBezTo>
                  <a:cubicBezTo>
                    <a:pt x="133" y="79"/>
                    <a:pt x="130" y="78"/>
                    <a:pt x="128" y="77"/>
                  </a:cubicBezTo>
                  <a:cubicBezTo>
                    <a:pt x="125" y="77"/>
                    <a:pt x="123" y="76"/>
                    <a:pt x="120" y="76"/>
                  </a:cubicBezTo>
                  <a:cubicBezTo>
                    <a:pt x="115" y="76"/>
                    <a:pt x="110" y="77"/>
                    <a:pt x="107" y="80"/>
                  </a:cubicBezTo>
                  <a:cubicBezTo>
                    <a:pt x="103" y="83"/>
                    <a:pt x="101" y="86"/>
                    <a:pt x="101" y="90"/>
                  </a:cubicBezTo>
                  <a:cubicBezTo>
                    <a:pt x="101" y="92"/>
                    <a:pt x="102" y="93"/>
                    <a:pt x="102" y="94"/>
                  </a:cubicBezTo>
                  <a:cubicBezTo>
                    <a:pt x="103" y="96"/>
                    <a:pt x="103" y="97"/>
                    <a:pt x="105" y="98"/>
                  </a:cubicBezTo>
                  <a:cubicBezTo>
                    <a:pt x="106" y="99"/>
                    <a:pt x="107" y="100"/>
                    <a:pt x="108" y="101"/>
                  </a:cubicBezTo>
                  <a:cubicBezTo>
                    <a:pt x="109" y="102"/>
                    <a:pt x="111" y="103"/>
                    <a:pt x="113" y="104"/>
                  </a:cubicBezTo>
                  <a:cubicBezTo>
                    <a:pt x="115" y="105"/>
                    <a:pt x="117" y="106"/>
                    <a:pt x="118" y="106"/>
                  </a:cubicBezTo>
                  <a:cubicBezTo>
                    <a:pt x="120" y="107"/>
                    <a:pt x="122" y="108"/>
                    <a:pt x="125" y="109"/>
                  </a:cubicBezTo>
                  <a:cubicBezTo>
                    <a:pt x="128" y="110"/>
                    <a:pt x="130" y="111"/>
                    <a:pt x="132" y="112"/>
                  </a:cubicBezTo>
                  <a:cubicBezTo>
                    <a:pt x="133" y="112"/>
                    <a:pt x="136" y="113"/>
                    <a:pt x="138" y="115"/>
                  </a:cubicBezTo>
                  <a:cubicBezTo>
                    <a:pt x="141" y="116"/>
                    <a:pt x="143" y="117"/>
                    <a:pt x="145" y="119"/>
                  </a:cubicBezTo>
                  <a:cubicBezTo>
                    <a:pt x="147" y="120"/>
                    <a:pt x="149" y="121"/>
                    <a:pt x="151" y="123"/>
                  </a:cubicBezTo>
                  <a:cubicBezTo>
                    <a:pt x="153" y="125"/>
                    <a:pt x="154" y="127"/>
                    <a:pt x="155" y="129"/>
                  </a:cubicBezTo>
                  <a:cubicBezTo>
                    <a:pt x="156" y="131"/>
                    <a:pt x="157" y="133"/>
                    <a:pt x="158" y="136"/>
                  </a:cubicBezTo>
                  <a:cubicBezTo>
                    <a:pt x="159" y="138"/>
                    <a:pt x="159" y="141"/>
                    <a:pt x="159" y="144"/>
                  </a:cubicBezTo>
                  <a:cubicBezTo>
                    <a:pt x="159" y="153"/>
                    <a:pt x="156" y="161"/>
                    <a:pt x="150" y="168"/>
                  </a:cubicBezTo>
                </a:path>
              </a:pathLst>
            </a:custGeom>
            <a:solidFill>
              <a:srgbClr val="861B11"/>
            </a:solidFill>
            <a:ln>
              <a:solidFill>
                <a:srgbClr val="E4C091"/>
              </a:solidFill>
            </a:ln>
          </p:spPr>
          <p:txBody>
            <a:bodyPr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/>
                <a:ea typeface="微软雅黑" panose="020B0503020204020204" charset="-122"/>
              </a:endParaRPr>
            </a:p>
          </p:txBody>
        </p:sp>
        <p:cxnSp>
          <p:nvCxnSpPr>
            <p:cNvPr id="18" name="Straight Connector 117"/>
            <p:cNvCxnSpPr>
              <a:stCxn id="20" idx="0"/>
            </p:cNvCxnSpPr>
            <p:nvPr>
              <p:custDataLst>
                <p:tags r:id="rId17"/>
              </p:custDataLst>
            </p:nvPr>
          </p:nvCxnSpPr>
          <p:spPr>
            <a:xfrm>
              <a:off x="5630330" y="3256516"/>
              <a:ext cx="2417296" cy="18929"/>
            </a:xfrm>
            <a:prstGeom prst="line">
              <a:avLst/>
            </a:prstGeom>
            <a:noFill/>
            <a:ln w="28575" cap="flat" cmpd="sng" algn="ctr">
              <a:solidFill>
                <a:schemeClr val="bg1"/>
              </a:solidFill>
              <a:prstDash val="dash"/>
              <a:miter lim="800000"/>
            </a:ln>
            <a:effectLst/>
          </p:spPr>
        </p:cxnSp>
        <p:cxnSp>
          <p:nvCxnSpPr>
            <p:cNvPr id="19" name="Straight Connector 118"/>
            <p:cNvCxnSpPr>
              <a:stCxn id="25" idx="3"/>
            </p:cNvCxnSpPr>
            <p:nvPr>
              <p:custDataLst>
                <p:tags r:id="rId18"/>
              </p:custDataLst>
            </p:nvPr>
          </p:nvCxnSpPr>
          <p:spPr>
            <a:xfrm flipH="1" flipV="1">
              <a:off x="6269085" y="2617761"/>
              <a:ext cx="9334" cy="2178025"/>
            </a:xfrm>
            <a:prstGeom prst="line">
              <a:avLst/>
            </a:prstGeom>
            <a:noFill/>
            <a:ln w="28575" cap="flat" cmpd="sng" algn="ctr">
              <a:solidFill>
                <a:schemeClr val="bg1"/>
              </a:solidFill>
              <a:prstDash val="dash"/>
              <a:miter lim="800000"/>
            </a:ln>
            <a:effectLst/>
          </p:spPr>
        </p:cxnSp>
        <p:sp>
          <p:nvSpPr>
            <p:cNvPr id="20" name="Freeform: Shape 119"/>
            <p:cNvSpPr/>
            <p:nvPr>
              <p:custDataLst>
                <p:tags r:id="rId19"/>
              </p:custDataLst>
            </p:nvPr>
          </p:nvSpPr>
          <p:spPr bwMode="auto">
            <a:xfrm rot="5400000">
              <a:off x="4991575" y="1979006"/>
              <a:ext cx="1277510" cy="1277510"/>
            </a:xfrm>
            <a:custGeom>
              <a:avLst/>
              <a:gdLst>
                <a:gd name="connsiteX0" fmla="*/ 0 w 1277510"/>
                <a:gd name="connsiteY0" fmla="*/ 638755 h 1277510"/>
                <a:gd name="connsiteX1" fmla="*/ 638755 w 1277510"/>
                <a:gd name="connsiteY1" fmla="*/ 0 h 1277510"/>
                <a:gd name="connsiteX2" fmla="*/ 1277510 w 1277510"/>
                <a:gd name="connsiteY2" fmla="*/ 638755 h 1277510"/>
                <a:gd name="connsiteX3" fmla="*/ 638755 w 1277510"/>
                <a:gd name="connsiteY3" fmla="*/ 1277510 h 1277510"/>
                <a:gd name="connsiteX4" fmla="*/ 0 w 1277510"/>
                <a:gd name="connsiteY4" fmla="*/ 638755 h 1277510"/>
                <a:gd name="connsiteX0-1" fmla="*/ 1277510 w 1368950"/>
                <a:gd name="connsiteY0-2" fmla="*/ 638755 h 1277510"/>
                <a:gd name="connsiteX1-3" fmla="*/ 638755 w 1368950"/>
                <a:gd name="connsiteY1-4" fmla="*/ 1277510 h 1277510"/>
                <a:gd name="connsiteX2-5" fmla="*/ 0 w 1368950"/>
                <a:gd name="connsiteY2-6" fmla="*/ 638755 h 1277510"/>
                <a:gd name="connsiteX3-7" fmla="*/ 638755 w 1368950"/>
                <a:gd name="connsiteY3-8" fmla="*/ 0 h 1277510"/>
                <a:gd name="connsiteX4-9" fmla="*/ 1368950 w 1368950"/>
                <a:gd name="connsiteY4-10" fmla="*/ 730195 h 1277510"/>
                <a:gd name="connsiteX0-11" fmla="*/ 1277510 w 1277510"/>
                <a:gd name="connsiteY0-12" fmla="*/ 638755 h 1277510"/>
                <a:gd name="connsiteX1-13" fmla="*/ 638755 w 1277510"/>
                <a:gd name="connsiteY1-14" fmla="*/ 1277510 h 1277510"/>
                <a:gd name="connsiteX2-15" fmla="*/ 0 w 1277510"/>
                <a:gd name="connsiteY2-16" fmla="*/ 638755 h 1277510"/>
                <a:gd name="connsiteX3-17" fmla="*/ 638755 w 1277510"/>
                <a:gd name="connsiteY3-18" fmla="*/ 0 h 127751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277510" h="1277510">
                  <a:moveTo>
                    <a:pt x="1277510" y="638755"/>
                  </a:moveTo>
                  <a:cubicBezTo>
                    <a:pt x="1277510" y="991530"/>
                    <a:pt x="991530" y="1277510"/>
                    <a:pt x="638755" y="1277510"/>
                  </a:cubicBezTo>
                  <a:cubicBezTo>
                    <a:pt x="285980" y="1277510"/>
                    <a:pt x="0" y="991530"/>
                    <a:pt x="0" y="638755"/>
                  </a:cubicBezTo>
                  <a:cubicBezTo>
                    <a:pt x="0" y="285980"/>
                    <a:pt x="285980" y="0"/>
                    <a:pt x="638755" y="0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  <a:prstDash val="dash"/>
            </a:ln>
            <a:effectLst/>
          </p:spPr>
          <p:txBody>
            <a:bodyPr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/>
                <a:ea typeface="微软雅黑" panose="020B0503020204020204" charset="-122"/>
              </a:endParaRPr>
            </a:p>
          </p:txBody>
        </p:sp>
        <p:cxnSp>
          <p:nvCxnSpPr>
            <p:cNvPr id="21" name="Straight Connector 121"/>
            <p:cNvCxnSpPr>
              <a:stCxn id="22" idx="0"/>
            </p:cNvCxnSpPr>
            <p:nvPr>
              <p:custDataLst>
                <p:tags r:id="rId20"/>
              </p:custDataLst>
            </p:nvPr>
          </p:nvCxnSpPr>
          <p:spPr>
            <a:xfrm flipH="1" flipV="1">
              <a:off x="4499315" y="4148785"/>
              <a:ext cx="2417296" cy="18929"/>
            </a:xfrm>
            <a:prstGeom prst="line">
              <a:avLst/>
            </a:prstGeom>
            <a:noFill/>
            <a:ln w="28575" cap="flat" cmpd="sng" algn="ctr">
              <a:solidFill>
                <a:schemeClr val="bg1"/>
              </a:solidFill>
              <a:prstDash val="dash"/>
              <a:miter lim="800000"/>
            </a:ln>
            <a:effectLst/>
          </p:spPr>
        </p:cxnSp>
        <p:sp>
          <p:nvSpPr>
            <p:cNvPr id="22" name="Freeform: Shape 123"/>
            <p:cNvSpPr/>
            <p:nvPr>
              <p:custDataLst>
                <p:tags r:id="rId21"/>
              </p:custDataLst>
            </p:nvPr>
          </p:nvSpPr>
          <p:spPr bwMode="auto">
            <a:xfrm rot="5400000" flipH="1" flipV="1">
              <a:off x="6277856" y="4167714"/>
              <a:ext cx="1277510" cy="1277510"/>
            </a:xfrm>
            <a:custGeom>
              <a:avLst/>
              <a:gdLst>
                <a:gd name="connsiteX0" fmla="*/ 0 w 1277510"/>
                <a:gd name="connsiteY0" fmla="*/ 638755 h 1277510"/>
                <a:gd name="connsiteX1" fmla="*/ 638755 w 1277510"/>
                <a:gd name="connsiteY1" fmla="*/ 0 h 1277510"/>
                <a:gd name="connsiteX2" fmla="*/ 1277510 w 1277510"/>
                <a:gd name="connsiteY2" fmla="*/ 638755 h 1277510"/>
                <a:gd name="connsiteX3" fmla="*/ 638755 w 1277510"/>
                <a:gd name="connsiteY3" fmla="*/ 1277510 h 1277510"/>
                <a:gd name="connsiteX4" fmla="*/ 0 w 1277510"/>
                <a:gd name="connsiteY4" fmla="*/ 638755 h 1277510"/>
                <a:gd name="connsiteX0-1" fmla="*/ 1277510 w 1368950"/>
                <a:gd name="connsiteY0-2" fmla="*/ 638755 h 1277510"/>
                <a:gd name="connsiteX1-3" fmla="*/ 638755 w 1368950"/>
                <a:gd name="connsiteY1-4" fmla="*/ 1277510 h 1277510"/>
                <a:gd name="connsiteX2-5" fmla="*/ 0 w 1368950"/>
                <a:gd name="connsiteY2-6" fmla="*/ 638755 h 1277510"/>
                <a:gd name="connsiteX3-7" fmla="*/ 638755 w 1368950"/>
                <a:gd name="connsiteY3-8" fmla="*/ 0 h 1277510"/>
                <a:gd name="connsiteX4-9" fmla="*/ 1368950 w 1368950"/>
                <a:gd name="connsiteY4-10" fmla="*/ 730195 h 1277510"/>
                <a:gd name="connsiteX0-11" fmla="*/ 1277510 w 1277510"/>
                <a:gd name="connsiteY0-12" fmla="*/ 638755 h 1277510"/>
                <a:gd name="connsiteX1-13" fmla="*/ 638755 w 1277510"/>
                <a:gd name="connsiteY1-14" fmla="*/ 1277510 h 1277510"/>
                <a:gd name="connsiteX2-15" fmla="*/ 0 w 1277510"/>
                <a:gd name="connsiteY2-16" fmla="*/ 638755 h 1277510"/>
                <a:gd name="connsiteX3-17" fmla="*/ 638755 w 1277510"/>
                <a:gd name="connsiteY3-18" fmla="*/ 0 h 127751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277510" h="1277510">
                  <a:moveTo>
                    <a:pt x="1277510" y="638755"/>
                  </a:moveTo>
                  <a:cubicBezTo>
                    <a:pt x="1277510" y="991530"/>
                    <a:pt x="991530" y="1277510"/>
                    <a:pt x="638755" y="1277510"/>
                  </a:cubicBezTo>
                  <a:cubicBezTo>
                    <a:pt x="285980" y="1277510"/>
                    <a:pt x="0" y="991530"/>
                    <a:pt x="0" y="638755"/>
                  </a:cubicBezTo>
                  <a:cubicBezTo>
                    <a:pt x="0" y="285980"/>
                    <a:pt x="285980" y="0"/>
                    <a:pt x="638755" y="0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  <a:prstDash val="dash"/>
            </a:ln>
            <a:effectLst/>
          </p:spPr>
          <p:txBody>
            <a:bodyPr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/>
                <a:ea typeface="微软雅黑" panose="020B050302020402020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922020" y="1701165"/>
            <a:ext cx="2841625" cy="3874135"/>
            <a:chOff x="1343472" y="2173529"/>
            <a:chExt cx="2429879" cy="3168514"/>
          </a:xfrm>
        </p:grpSpPr>
        <p:grpSp>
          <p:nvGrpSpPr>
            <p:cNvPr id="6" name="Group 66"/>
            <p:cNvGrpSpPr/>
            <p:nvPr/>
          </p:nvGrpSpPr>
          <p:grpSpPr>
            <a:xfrm>
              <a:off x="1343472" y="2173529"/>
              <a:ext cx="2429879" cy="3168514"/>
              <a:chOff x="156613" y="1872171"/>
              <a:chExt cx="3996756" cy="3477314"/>
            </a:xfrm>
          </p:grpSpPr>
          <p:sp>
            <p:nvSpPr>
              <p:cNvPr id="33" name="Rectangle: Rounded Corners 42"/>
              <p:cNvSpPr/>
              <p:nvPr>
                <p:custDataLst>
                  <p:tags r:id="rId22"/>
                </p:custDataLst>
              </p:nvPr>
            </p:nvSpPr>
            <p:spPr>
              <a:xfrm>
                <a:off x="156613" y="2118223"/>
                <a:ext cx="3996756" cy="3231262"/>
              </a:xfrm>
              <a:prstGeom prst="roundRect">
                <a:avLst>
                  <a:gd name="adj" fmla="val 2415"/>
                </a:avLst>
              </a:prstGeom>
              <a:solidFill>
                <a:schemeClr val="bg1">
                  <a:lumMod val="95000"/>
                  <a:alpha val="40000"/>
                </a:schemeClr>
              </a:solidFill>
              <a:ln w="3175" cap="flat" cmpd="sng" algn="ctr">
                <a:solidFill>
                  <a:srgbClr val="BE7949"/>
                </a:solidFill>
                <a:prstDash val="solid"/>
                <a:miter lim="800000"/>
              </a:ln>
              <a:effectLst/>
            </p:spPr>
            <p:txBody>
              <a:bodyPr anchor="ctr"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34" name="Rectangle: Rounded Corners 43"/>
              <p:cNvSpPr/>
              <p:nvPr>
                <p:custDataLst>
                  <p:tags r:id="rId23"/>
                </p:custDataLst>
              </p:nvPr>
            </p:nvSpPr>
            <p:spPr>
              <a:xfrm>
                <a:off x="351970" y="1872171"/>
                <a:ext cx="3606042" cy="422826"/>
              </a:xfrm>
              <a:prstGeom prst="roundRect">
                <a:avLst>
                  <a:gd name="adj" fmla="val 50000"/>
                </a:avLst>
              </a:prstGeom>
              <a:solidFill>
                <a:srgbClr val="BE7949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35" name="TextBox 47"/>
              <p:cNvSpPr txBox="1"/>
              <p:nvPr>
                <p:custDataLst>
                  <p:tags r:id="rId24"/>
                </p:custDataLst>
              </p:nvPr>
            </p:nvSpPr>
            <p:spPr bwMode="auto">
              <a:xfrm>
                <a:off x="770063" y="1923269"/>
                <a:ext cx="2888042" cy="328118"/>
              </a:xfrm>
              <a:prstGeom prst="rect">
                <a:avLst/>
              </a:prstGeom>
              <a:noFill/>
              <a:scene3d>
                <a:camera prst="orthographicFront">
                  <a:rot lat="0" lon="0" rev="0"/>
                </a:camera>
                <a:lightRig rig="threePt" dir="t"/>
              </a:scene3d>
              <a:sp3d prstMaterial="matte">
                <a:bevelT w="1270" h="1270"/>
              </a:sp3d>
            </p:spPr>
            <p:txBody>
              <a:bodyPr wrap="none" lIns="0" tIns="0" rIns="0" bIns="0" anchor="t" anchorCtr="0">
                <a:noAutofit/>
                <a:sp3d contourW="12700"/>
              </a:bodyPr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prstClr val="white"/>
                  </a:buClr>
                  <a:buSzTx/>
                  <a:buFontTx/>
                  <a:buNone/>
                  <a:defRPr/>
                </a:pPr>
                <a:r>
                  <a: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Arial" panose="020B0604020202090204"/>
                    <a:ea typeface="微软雅黑" panose="020B0503020204020204" charset="-122"/>
                  </a:rPr>
                  <a:t>标题文本预设 </a:t>
                </a:r>
                <a:endParaRPr kumimoji="0" lang="zh-CN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</a:endParaRPr>
              </a:p>
            </p:txBody>
          </p:sp>
        </p:grpSp>
        <p:sp>
          <p:nvSpPr>
            <p:cNvPr id="7" name="矩形 6"/>
            <p:cNvSpPr/>
            <p:nvPr>
              <p:custDataLst>
                <p:tags r:id="rId25"/>
              </p:custDataLst>
            </p:nvPr>
          </p:nvSpPr>
          <p:spPr>
            <a:xfrm>
              <a:off x="1521193" y="2907526"/>
              <a:ext cx="2062423" cy="7982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marL="0" marR="0" lvl="0" indent="0" algn="ctr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</a:rPr>
                <a:t>用户可以在投影仪</a:t>
              </a:r>
              <a:r>
                <a: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</a:rPr>
                <a:t>或进行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</a:rPr>
                <a:t>演示也可以将演示文稿打印出来</a:t>
              </a:r>
              <a:r>
                <a: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</a:rPr>
                <a:t>制作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90204"/>
                <a:ea typeface="微软雅黑" panose="020B0503020204020204" charset="-122"/>
              </a:endParaRPr>
            </a:p>
          </p:txBody>
        </p:sp>
        <p:sp>
          <p:nvSpPr>
            <p:cNvPr id="32" name="矩形 31"/>
            <p:cNvSpPr/>
            <p:nvPr>
              <p:custDataLst>
                <p:tags r:id="rId26"/>
              </p:custDataLst>
            </p:nvPr>
          </p:nvSpPr>
          <p:spPr>
            <a:xfrm>
              <a:off x="1521193" y="4151278"/>
              <a:ext cx="2062423" cy="7982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marL="0" marR="0" lvl="0" indent="0" algn="ctr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</a:rPr>
                <a:t>用户可以在投影仪</a:t>
              </a:r>
              <a:r>
                <a: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</a:rPr>
                <a:t>或进行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</a:rPr>
                <a:t>演示也可以将演示文稿打印出来</a:t>
              </a:r>
              <a:r>
                <a: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</a:rPr>
                <a:t>制作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90204"/>
                <a:ea typeface="微软雅黑" panose="020B0503020204020204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8520430" y="1678305"/>
            <a:ext cx="2917825" cy="3919855"/>
            <a:chOff x="8641651" y="2173529"/>
            <a:chExt cx="2429879" cy="3168514"/>
          </a:xfrm>
        </p:grpSpPr>
        <p:grpSp>
          <p:nvGrpSpPr>
            <p:cNvPr id="37" name="Group 67"/>
            <p:cNvGrpSpPr/>
            <p:nvPr/>
          </p:nvGrpSpPr>
          <p:grpSpPr>
            <a:xfrm>
              <a:off x="8641651" y="2173529"/>
              <a:ext cx="2429879" cy="3168514"/>
              <a:chOff x="156613" y="1872171"/>
              <a:chExt cx="3996756" cy="3477314"/>
            </a:xfrm>
          </p:grpSpPr>
          <p:sp>
            <p:nvSpPr>
              <p:cNvPr id="40" name="Rectangle: Rounded Corners 68"/>
              <p:cNvSpPr/>
              <p:nvPr>
                <p:custDataLst>
                  <p:tags r:id="rId27"/>
                </p:custDataLst>
              </p:nvPr>
            </p:nvSpPr>
            <p:spPr>
              <a:xfrm>
                <a:off x="156613" y="2118223"/>
                <a:ext cx="3996756" cy="3231262"/>
              </a:xfrm>
              <a:prstGeom prst="roundRect">
                <a:avLst>
                  <a:gd name="adj" fmla="val 2415"/>
                </a:avLst>
              </a:prstGeom>
              <a:solidFill>
                <a:schemeClr val="bg1">
                  <a:lumMod val="95000"/>
                  <a:alpha val="40000"/>
                </a:schemeClr>
              </a:solidFill>
              <a:ln w="3175" cap="flat" cmpd="sng" algn="ctr">
                <a:solidFill>
                  <a:schemeClr val="bg1">
                    <a:lumMod val="65000"/>
                  </a:schemeClr>
                </a:solidFill>
                <a:prstDash val="solid"/>
                <a:miter lim="800000"/>
              </a:ln>
              <a:effectLst/>
            </p:spPr>
            <p:txBody>
              <a:bodyPr anchor="ctr"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41" name="Rectangle: Rounded Corners 69"/>
              <p:cNvSpPr/>
              <p:nvPr>
                <p:custDataLst>
                  <p:tags r:id="rId28"/>
                </p:custDataLst>
              </p:nvPr>
            </p:nvSpPr>
            <p:spPr>
              <a:xfrm>
                <a:off x="351970" y="1872171"/>
                <a:ext cx="3606042" cy="422826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42" name="TextBox 70"/>
              <p:cNvSpPr txBox="1"/>
              <p:nvPr>
                <p:custDataLst>
                  <p:tags r:id="rId29"/>
                </p:custDataLst>
              </p:nvPr>
            </p:nvSpPr>
            <p:spPr bwMode="auto">
              <a:xfrm>
                <a:off x="787553" y="1923269"/>
                <a:ext cx="2888042" cy="328118"/>
              </a:xfrm>
              <a:prstGeom prst="rect">
                <a:avLst/>
              </a:prstGeom>
              <a:noFill/>
              <a:scene3d>
                <a:camera prst="orthographicFront">
                  <a:rot lat="0" lon="0" rev="0"/>
                </a:camera>
                <a:lightRig rig="threePt" dir="t"/>
              </a:scene3d>
              <a:sp3d prstMaterial="matte">
                <a:bevelT w="1270" h="1270"/>
              </a:sp3d>
            </p:spPr>
            <p:txBody>
              <a:bodyPr wrap="none" lIns="0" tIns="0" rIns="0" bIns="0" anchor="t" anchorCtr="0">
                <a:noAutofit/>
                <a:sp3d contourW="12700"/>
              </a:bodyPr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prstClr val="white"/>
                  </a:buClr>
                  <a:buSzTx/>
                  <a:buFontTx/>
                  <a:buNone/>
                  <a:defRPr/>
                </a:pPr>
                <a:r>
                  <a: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Arial" panose="020B0604020202090204"/>
                    <a:ea typeface="微软雅黑" panose="020B0503020204020204" charset="-122"/>
                  </a:rPr>
                  <a:t>标题文本预设 </a:t>
                </a:r>
                <a:endParaRPr kumimoji="0" lang="zh-CN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</a:endParaRPr>
              </a:p>
            </p:txBody>
          </p:sp>
        </p:grpSp>
        <p:sp>
          <p:nvSpPr>
            <p:cNvPr id="38" name="矩形 37"/>
            <p:cNvSpPr/>
            <p:nvPr>
              <p:custDataLst>
                <p:tags r:id="rId30"/>
              </p:custDataLst>
            </p:nvPr>
          </p:nvSpPr>
          <p:spPr>
            <a:xfrm>
              <a:off x="8844158" y="2907526"/>
              <a:ext cx="2062423" cy="78892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marL="0" marR="0" lvl="0" indent="0" algn="ctr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</a:rPr>
                <a:t>用户可以在投影仪</a:t>
              </a:r>
              <a:r>
                <a: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</a:rPr>
                <a:t>或进行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</a:rPr>
                <a:t>演示也可以将演示文稿打印出来</a:t>
              </a:r>
              <a:r>
                <a: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</a:rPr>
                <a:t>制作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90204"/>
                <a:ea typeface="微软雅黑" panose="020B0503020204020204" charset="-122"/>
              </a:endParaRPr>
            </a:p>
          </p:txBody>
        </p:sp>
        <p:sp>
          <p:nvSpPr>
            <p:cNvPr id="39" name="矩形 38"/>
            <p:cNvSpPr/>
            <p:nvPr>
              <p:custDataLst>
                <p:tags r:id="rId31"/>
              </p:custDataLst>
            </p:nvPr>
          </p:nvSpPr>
          <p:spPr>
            <a:xfrm>
              <a:off x="8844158" y="4151278"/>
              <a:ext cx="2062423" cy="78892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marL="0" marR="0" lvl="0" indent="0" algn="ctr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</a:rPr>
                <a:t>用户可以在投影仪</a:t>
              </a:r>
              <a:r>
                <a: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</a:rPr>
                <a:t>或进行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</a:rPr>
                <a:t>演示也可以将演示文稿打印出来</a:t>
              </a:r>
              <a:r>
                <a: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Arial" panose="020B0604020202090204"/>
                  <a:ea typeface="微软雅黑" panose="020B0503020204020204" charset="-122"/>
                </a:rPr>
                <a:t>制作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90204"/>
                <a:ea typeface="微软雅黑" panose="020B0503020204020204" charset="-122"/>
              </a:endParaRPr>
            </a:p>
          </p:txBody>
        </p:sp>
      </p:grpSp>
    </p:spTree>
    <p:custDataLst>
      <p:tags r:id="rId3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>
            <p:custDataLst>
              <p:tags r:id="rId1"/>
            </p:custDataLst>
          </p:nvPr>
        </p:nvSpPr>
        <p:spPr>
          <a:xfrm>
            <a:off x="-7620" y="-8890"/>
            <a:ext cx="12192000" cy="27082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2866708" y="3058160"/>
            <a:ext cx="6458585" cy="2341245"/>
            <a:chOff x="4538" y="3754"/>
            <a:chExt cx="10171" cy="3687"/>
          </a:xfrm>
        </p:grpSpPr>
        <p:sp>
          <p:nvSpPr>
            <p:cNvPr id="12" name="文本框 11"/>
            <p:cNvSpPr txBox="1"/>
            <p:nvPr/>
          </p:nvSpPr>
          <p:spPr>
            <a:xfrm>
              <a:off x="4538" y="5477"/>
              <a:ext cx="10171" cy="12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 fontAlgn="ctr">
                <a:lnSpc>
                  <a:spcPct val="100000"/>
                </a:lnSpc>
              </a:pPr>
              <a:r>
                <a:rPr lang="zh-CN" altLang="en-US" sz="4400">
                  <a:solidFill>
                    <a:schemeClr val="accent1"/>
                  </a:solidFill>
                  <a:latin typeface="华康俪金黑W8" panose="020B0809000000000000" charset="-122"/>
                  <a:ea typeface="华康俪金黑W8" panose="020B0809000000000000" charset="-122"/>
                </a:rPr>
                <a:t>答辩主题三</a:t>
              </a:r>
              <a:endParaRPr lang="zh-CN" altLang="en-US" sz="4400">
                <a:solidFill>
                  <a:schemeClr val="accent1"/>
                </a:solidFill>
                <a:latin typeface="华康俪金黑W8" panose="020B0809000000000000" charset="-122"/>
                <a:ea typeface="华康俪金黑W8" panose="020B0809000000000000" charset="-122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2"/>
              </p:custDataLst>
            </p:nvPr>
          </p:nvSpPr>
          <p:spPr>
            <a:xfrm>
              <a:off x="4877" y="6910"/>
              <a:ext cx="9493" cy="53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 fontAlgn="ctr">
                <a:lnSpc>
                  <a:spcPct val="100000"/>
                </a:lnSpc>
              </a:pPr>
              <a:r>
                <a:rPr lang="en-US" altLang="zh-CN" sz="1600" b="1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宋体 CN" panose="02020400000000000000" charset="-122"/>
                  <a:ea typeface="思源宋体 CN" panose="02020400000000000000" charset="-122"/>
                </a:rPr>
                <a:t>Topic 03</a:t>
              </a:r>
              <a:endParaRPr lang="en-US" altLang="zh-CN" sz="1600" b="1">
                <a:solidFill>
                  <a:schemeClr val="tx1">
                    <a:lumMod val="50000"/>
                    <a:lumOff val="50000"/>
                  </a:schemeClr>
                </a:solidFill>
                <a:latin typeface="思源宋体 CN" panose="02020400000000000000" charset="-122"/>
                <a:ea typeface="思源宋体 CN" panose="02020400000000000000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695" y="3754"/>
              <a:ext cx="3811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 fontAlgn="ctr">
                <a:lnSpc>
                  <a:spcPct val="100000"/>
                </a:lnSpc>
              </a:pPr>
              <a:r>
                <a:rPr lang="en-US" altLang="zh-CN" sz="7200" b="1">
                  <a:solidFill>
                    <a:srgbClr val="000000"/>
                  </a:solidFill>
                  <a:latin typeface="Bodoni MT Black" panose="02070A03080606020203" charset="0"/>
                  <a:ea typeface="MiSans Bold" panose="00000800000000000000" charset="-122"/>
                  <a:cs typeface="Bodoni MT Black" panose="02070A03080606020203" charset="0"/>
                </a:rPr>
                <a:t>03</a:t>
              </a:r>
              <a:endParaRPr lang="en-US" altLang="zh-CN" sz="7200" b="1">
                <a:solidFill>
                  <a:srgbClr val="000000"/>
                </a:solidFill>
                <a:latin typeface="Bodoni MT Black" panose="02070A03080606020203" charset="0"/>
                <a:ea typeface="MiSans Bold" panose="00000800000000000000" charset="-122"/>
                <a:cs typeface="Bodoni MT Black" panose="02070A03080606020203" charset="0"/>
              </a:endParaRPr>
            </a:p>
          </p:txBody>
        </p:sp>
      </p:grpSp>
      <p:pic>
        <p:nvPicPr>
          <p:cNvPr id="2" name="图片 1" descr="bd5aa69802da2326352763d2e2d82ef7"/>
          <p:cNvPicPr>
            <a:picLocks noChangeAspect="1"/>
          </p:cNvPicPr>
          <p:nvPr/>
        </p:nvPicPr>
        <p:blipFill>
          <a:blip r:embed="rId3"/>
          <a:srcRect t="45803" b="18918"/>
          <a:stretch>
            <a:fillRect/>
          </a:stretch>
        </p:blipFill>
        <p:spPr>
          <a:xfrm>
            <a:off x="-7620" y="-8890"/>
            <a:ext cx="12199620" cy="2421255"/>
          </a:xfrm>
          <a:prstGeom prst="rect">
            <a:avLst/>
          </a:prstGeom>
        </p:spPr>
      </p:pic>
      <p:sp>
        <p:nvSpPr>
          <p:cNvPr id="4" name="平行四边形 3"/>
          <p:cNvSpPr/>
          <p:nvPr>
            <p:custDataLst>
              <p:tags r:id="rId4"/>
            </p:custDataLst>
          </p:nvPr>
        </p:nvSpPr>
        <p:spPr>
          <a:xfrm>
            <a:off x="0" y="4359275"/>
            <a:ext cx="12191365" cy="2498725"/>
          </a:xfrm>
          <a:prstGeom prst="parallelogram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alpha val="7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微软雅黑 Light" panose="020B0502040204020203" charset="-122"/>
              <a:cs typeface="+mn-cs"/>
            </a:endParaRPr>
          </a:p>
        </p:txBody>
      </p:sp>
    </p:spTree>
    <p:custDataLst>
      <p:tags r:id="rId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2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1_BRIGHTNESS" val="0"/>
  <p:tag name="KSO_WM_UNIT_FILL_FORE_SCHEMECOLOR_INDEX_1" val="5"/>
  <p:tag name="KSO_WM_UNIT_FILL_FORE_SCHEMECOLOR_INDEX_1_POS" val="0.47"/>
  <p:tag name="KSO_WM_UNIT_FILL_FORE_SCHEMECOLOR_INDEX_1_TRANS" val="0"/>
  <p:tag name="KSO_WM_UNIT_FILL_FORE_SCHEMECOLOR_INDEX_2_BRIGHTNESS" val="0"/>
  <p:tag name="KSO_WM_UNIT_FILL_FORE_SCHEMECOLOR_INDEX_2" val="5"/>
  <p:tag name="KSO_WM_UNIT_FILL_FORE_SCHEMECOLOR_INDEX_2_POS" val="0.73"/>
  <p:tag name="KSO_WM_UNIT_FILL_FORE_SCHEMECOLOR_INDEX_2_TRANS" val="0.5"/>
  <p:tag name="KSO_WM_UNIT_FILL_FORE_SCHEMECOLOR_INDEX_3_BRIGHTNESS" val="0"/>
  <p:tag name="KSO_WM_UNIT_FILL_FORE_SCHEMECOLOR_INDEX_3" val="5"/>
  <p:tag name="KSO_WM_UNIT_FILL_FORE_SCHEMECOLOR_INDEX_3_POS" val="1"/>
  <p:tag name="KSO_WM_UNIT_FILL_FORE_SCHEMECOLOR_INDEX_3_TRANS" val="1"/>
  <p:tag name="KSO_WM_UNIT_FILL_GRADIENT_TYPE" val="0"/>
  <p:tag name="KSO_WM_UNIT_FILL_GRADIENT_ANGLE" val="180"/>
  <p:tag name="KSO_WM_UNIT_FILL_GRADIENT_DIRECTION" val="4"/>
  <p:tag name="KSO_WM_UNIT_FILL_TYPE" val="3"/>
</p:tagLst>
</file>

<file path=ppt/tags/tag126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27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2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29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14"/>
  <p:tag name="KSO_WM_UNIT_TEXT_FILL_TYPE" val="1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3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34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35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BEAUTIFY_FLAG" val=""/>
</p:tagLst>
</file>

<file path=ppt/tags/tag136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3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38.xml><?xml version="1.0" encoding="utf-8"?>
<p:tagLst xmlns:p="http://schemas.openxmlformats.org/presentationml/2006/main">
  <p:tag name="KSO_WM_UNIT_TEXT_FILL_FORE_SCHEMECOLOR_INDEX_BRIGHTNESS" val="0.5"/>
  <p:tag name="KSO_WM_UNIT_TEXT_FILL_FORE_SCHEMECOLOR_INDEX" val="13"/>
  <p:tag name="KSO_WM_UNIT_TEXT_FILL_TYPE" val="1"/>
</p:tagLst>
</file>

<file path=ppt/tags/tag13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41.xml><?xml version="1.0" encoding="utf-8"?>
<p:tagLst xmlns:p="http://schemas.openxmlformats.org/presentationml/2006/main">
  <p:tag name="KSO_WM_UNIT_TEXT_FILL_FORE_SCHEMECOLOR_INDEX_BRIGHTNESS" val="0.5"/>
  <p:tag name="KSO_WM_UNIT_TEXT_FILL_FORE_SCHEMECOLOR_INDEX" val="13"/>
  <p:tag name="KSO_WM_UNIT_TEXT_FILL_TYPE" val="1"/>
</p:tagLst>
</file>

<file path=ppt/tags/tag14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43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4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45.xml><?xml version="1.0" encoding="utf-8"?>
<p:tagLst xmlns:p="http://schemas.openxmlformats.org/presentationml/2006/main">
  <p:tag name="KSO_WM_UNIT_TEXT_FILL_FORE_SCHEMECOLOR_INDEX_BRIGHTNESS" val="0.5"/>
  <p:tag name="KSO_WM_UNIT_TEXT_FILL_FORE_SCHEMECOLOR_INDEX" val="13"/>
  <p:tag name="KSO_WM_UNIT_TEXT_FILL_TYPE" val="1"/>
</p:tagLst>
</file>

<file path=ppt/tags/tag14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4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4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49.xml><?xml version="1.0" encoding="utf-8"?>
<p:tagLst xmlns:p="http://schemas.openxmlformats.org/presentationml/2006/main">
  <p:tag name="KSO_WM_UNIT_TEXT_FILL_FORE_SCHEMECOLOR_INDEX_BRIGHTNESS" val="0.5"/>
  <p:tag name="KSO_WM_UNIT_TEXT_FILL_FORE_SCHEMECOLOR_INDEX" val="13"/>
  <p:tag name="KSO_WM_UNIT_TEXT_FILL_TYPE" val="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5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BEAUTIFY_FLAG" val=""/>
</p:tagLst>
</file>

<file path=ppt/tags/tag15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5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5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KSO_WM_SPECIAL_SOURCE" val="bdnull"/>
</p:tagLst>
</file>

<file path=ppt/tags/tag15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58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59.xml><?xml version="1.0" encoding="utf-8"?>
<p:tagLst xmlns:p="http://schemas.openxmlformats.org/presentationml/2006/main">
  <p:tag name="KSO_WM_UNIT_TEXT_FILL_FORE_SCHEMECOLOR_INDEX_BRIGHTNESS" val="0.35"/>
  <p:tag name="KSO_WM_UNIT_TEXT_FILL_FORE_SCHEMECOLOR_INDEX" val="13"/>
  <p:tag name="KSO_WM_UNIT_TEXT_FILL_TYPE" val="1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61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6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63.xml><?xml version="1.0" encoding="utf-8"?>
<p:tagLst xmlns:p="http://schemas.openxmlformats.org/presentationml/2006/main">
  <p:tag name="KSO_WM_UNIT_TEXT_FILL_FORE_SCHEMECOLOR_INDEX_BRIGHTNESS" val="0.35"/>
  <p:tag name="KSO_WM_UNIT_TEXT_FILL_FORE_SCHEMECOLOR_INDEX" val="13"/>
  <p:tag name="KSO_WM_UNIT_TEXT_FILL_TYPE" val="1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84.xml><?xml version="1.0" encoding="utf-8"?>
<p:tagLst xmlns:p="http://schemas.openxmlformats.org/presentationml/2006/main">
  <p:tag name="KSO_WM_UNIT_TEXT_FILL_FORE_SCHEMECOLOR_INDEX_BRIGHTNESS" val="0.35"/>
  <p:tag name="KSO_WM_UNIT_TEXT_FILL_FORE_SCHEMECOLOR_INDEX" val="13"/>
  <p:tag name="KSO_WM_UNIT_TEXT_FILL_TYPE" val="1"/>
</p:tagLst>
</file>

<file path=ppt/tags/tag185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186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187.xml><?xml version="1.0" encoding="utf-8"?>
<p:tagLst xmlns:p="http://schemas.openxmlformats.org/presentationml/2006/main">
  <p:tag name="KSO_WM_UNIT_TEXT_FILL_FORE_SCHEMECOLOR_INDEX_BRIGHTNESS" val="0.35"/>
  <p:tag name="KSO_WM_UNIT_TEXT_FILL_FORE_SCHEMECOLOR_INDEX" val="13"/>
  <p:tag name="KSO_WM_UNIT_TEXT_FILL_TYPE" val="1"/>
</p:tagLst>
</file>

<file path=ppt/tags/tag188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189.xml><?xml version="1.0" encoding="utf-8"?>
<p:tagLst xmlns:p="http://schemas.openxmlformats.org/presentationml/2006/main">
  <p:tag name="KSO_WM_UNIT_TEXT_FORE_SCHEMECOLOR_INDEX_BRIGHTNESS" val="0"/>
  <p:tag name="KSO_WM_UNIT_TEXT_FORE_SCHEMECOLOR_INDEX" val="5"/>
  <p:tag name="KSO_WM_UNIT_TEXT_LINE_FILL_TYPE" val="2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TEXT_FILL_FORE_SCHEMECOLOR_INDEX_BRIGHTNESS" val="0.35"/>
  <p:tag name="KSO_WM_UNIT_TEXT_FILL_FORE_SCHEMECOLOR_INDEX" val="13"/>
  <p:tag name="KSO_WM_UNIT_TEXT_FILL_TYPE" val="1"/>
</p:tagLst>
</file>

<file path=ppt/tags/tag191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192.xml><?xml version="1.0" encoding="utf-8"?>
<p:tagLst xmlns:p="http://schemas.openxmlformats.org/presentationml/2006/main">
  <p:tag name="KSO_WM_UNIT_TEXT_FORE_SCHEMECOLOR_INDEX_BRIGHTNESS" val="0"/>
  <p:tag name="KSO_WM_UNIT_TEXT_FORE_SCHEMECOLOR_INDEX" val="5"/>
  <p:tag name="KSO_WM_UNIT_TEXT_LINE_FILL_TYPE" val="2"/>
</p:tagLst>
</file>

<file path=ppt/tags/tag193.xml><?xml version="1.0" encoding="utf-8"?>
<p:tagLst xmlns:p="http://schemas.openxmlformats.org/presentationml/2006/main">
  <p:tag name="KSO_WM_UNIT_TEXT_FILL_FORE_SCHEMECOLOR_INDEX_BRIGHTNESS" val="0.35"/>
  <p:tag name="KSO_WM_UNIT_TEXT_FILL_FORE_SCHEMECOLOR_INDEX" val="13"/>
  <p:tag name="KSO_WM_UNIT_TEXT_FILL_TYPE" val="1"/>
</p:tagLst>
</file>

<file path=ppt/tags/tag194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195.xml><?xml version="1.0" encoding="utf-8"?>
<p:tagLst xmlns:p="http://schemas.openxmlformats.org/presentationml/2006/main">
  <p:tag name="KSO_WM_UNIT_TEXT_FORE_SCHEMECOLOR_INDEX_BRIGHTNESS" val="0"/>
  <p:tag name="KSO_WM_UNIT_TEXT_FORE_SCHEMECOLOR_INDEX" val="5"/>
  <p:tag name="KSO_WM_UNIT_TEXT_LINE_FILL_TYPE" val="2"/>
</p:tagLst>
</file>

<file path=ppt/tags/tag196.xml><?xml version="1.0" encoding="utf-8"?>
<p:tagLst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1"/>
  <p:tag name="KSO_WM_UNIT_FILL_FORE_SCHEMECOLOR_INDEX_2_BRIGHTNESS" val="0"/>
  <p:tag name="KSO_WM_UNIT_FILL_FORE_SCHEMECOLOR_INDEX_2" val="5"/>
  <p:tag name="KSO_WM_UNIT_FILL_FORE_SCHEMECOLOR_INDEX_2_POS" val="1"/>
  <p:tag name="KSO_WM_UNIT_FILL_FORE_SCHEMECOLOR_INDEX_2_TRANS" val="0.85"/>
  <p:tag name="KSO_WM_UNIT_FILL_GRADIENT_TYPE" val="0"/>
  <p:tag name="KSO_WM_UNIT_FILL_GRADIENT_ANGLE" val="0"/>
  <p:tag name="KSO_WM_UNIT_FILL_GRADIENT_DIRECTION" val="3"/>
  <p:tag name="KSO_WM_UNIT_FILL_TYPE" val="3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1"/>
  <p:tag name="KSO_WM_UNIT_LINE_FORE_SCHEMECOLOR_INDEX_2_BRIGHTNESS" val="0"/>
  <p:tag name="KSO_WM_UNIT_LINE_FORE_SCHEMECOLOR_INDEX_2" val="5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TEXT_FILL_FORE_SCHEMECOLOR_INDEX_BRIGHTNESS" val="0"/>
  <p:tag name="KSO_WM_UNIT_TEXT_FILL_FORE_SCHEMECOLOR_INDEX" val="2"/>
  <p:tag name="KSO_WM_UNIT_TEXT_FILL_TYPE" val="1"/>
</p:tagLst>
</file>

<file path=ppt/tags/tag19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0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0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KSO_WM_SPECIAL_SOURCE" val="bdnull"/>
</p:tagLst>
</file>

<file path=ppt/tags/tag20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0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09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TEXT_FILL_FORE_SCHEMECOLOR_INDEX_BRIGHTNESS" val="0.35"/>
  <p:tag name="KSO_WM_UNIT_TEXT_FILL_FORE_SCHEMECOLOR_INDEX" val="13"/>
  <p:tag name="KSO_WM_UNIT_TEXT_FILL_TYPE" val="1"/>
</p:tagLst>
</file>

<file path=ppt/tags/tag211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12.xml><?xml version="1.0" encoding="utf-8"?>
<p:tagLst xmlns:p="http://schemas.openxmlformats.org/presentationml/2006/main">
  <p:tag name="KSO_WM_UNIT_TEXT_FILL_FORE_SCHEMECOLOR_INDEX_BRIGHTNESS" val="0.35"/>
  <p:tag name="KSO_WM_UNIT_TEXT_FILL_FORE_SCHEMECOLOR_INDEX" val="13"/>
  <p:tag name="KSO_WM_UNIT_TEXT_FILL_TYPE" val="1"/>
</p:tagLst>
</file>

<file path=ppt/tags/tag213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14.xml><?xml version="1.0" encoding="utf-8"?>
<p:tagLst xmlns:p="http://schemas.openxmlformats.org/presentationml/2006/main">
  <p:tag name="KSO_WM_UNIT_TEXT_FILL_FORE_SCHEMECOLOR_INDEX_BRIGHTNESS" val="0.35"/>
  <p:tag name="KSO_WM_UNIT_TEXT_FILL_FORE_SCHEMECOLOR_INDEX" val="13"/>
  <p:tag name="KSO_WM_UNIT_TEXT_FILL_TYPE" val="1"/>
</p:tagLst>
</file>

<file path=ppt/tags/tag21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16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17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1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1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2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5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5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KSO_WM_SPECIAL_SOURCE" val="bdnull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6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6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63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264.xml><?xml version="1.0" encoding="utf-8"?>
<p:tagLst xmlns:p="http://schemas.openxmlformats.org/presentationml/2006/main">
  <p:tag name="KSO_WM_UNIT_TEXT_FILL_FORE_SCHEMECOLOR_INDEX_BRIGHTNESS" val="-0.5"/>
  <p:tag name="KSO_WM_UNIT_TEXT_FILL_FORE_SCHEMECOLOR_INDEX" val="14"/>
  <p:tag name="KSO_WM_UNIT_TEXT_FILL_TYPE" val="1"/>
</p:tagLst>
</file>

<file path=ppt/tags/tag265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266.xml><?xml version="1.0" encoding="utf-8"?>
<p:tagLst xmlns:p="http://schemas.openxmlformats.org/presentationml/2006/main">
  <p:tag name="KSO_WM_UNIT_TEXT_FILL_FORE_SCHEMECOLOR_INDEX_BRIGHTNESS" val="-0.5"/>
  <p:tag name="KSO_WM_UNIT_TEXT_FILL_FORE_SCHEMECOLOR_INDEX" val="14"/>
  <p:tag name="KSO_WM_UNIT_TEXT_FILL_TYPE" val="1"/>
</p:tagLst>
</file>

<file path=ppt/tags/tag267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268.xml><?xml version="1.0" encoding="utf-8"?>
<p:tagLst xmlns:p="http://schemas.openxmlformats.org/presentationml/2006/main">
  <p:tag name="KSO_WM_UNIT_TEXT_FILL_FORE_SCHEMECOLOR_INDEX_BRIGHTNESS" val="-0.5"/>
  <p:tag name="KSO_WM_UNIT_TEXT_FILL_FORE_SCHEMECOLOR_INDEX" val="14"/>
  <p:tag name="KSO_WM_UNIT_TEXT_FILL_TYPE" val="1"/>
</p:tagLst>
</file>

<file path=ppt/tags/tag269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TEXT_FILL_FORE_SCHEMECOLOR_INDEX_BRIGHTNESS" val="-0.5"/>
  <p:tag name="KSO_WM_UNIT_TEXT_FILL_FORE_SCHEMECOLOR_INDEX" val="14"/>
  <p:tag name="KSO_WM_UNIT_TEXT_FILL_TYPE" val="1"/>
</p:tagLst>
</file>

<file path=ppt/tags/tag271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SHADOW_SCHEMECOLOR_INDEX_BRIGHTNESS" val="0.4"/>
  <p:tag name="KSO_WM_UNIT_SHADOW_SCHEMECOLOR_INDEX" val="5"/>
  <p:tag name="KSO_WM_UNIT_TEXT_FILL_FORE_SCHEMECOLOR_INDEX_BRIGHTNESS" val="0"/>
  <p:tag name="KSO_WM_UNIT_TEXT_FILL_FORE_SCHEMECOLOR_INDEX" val="2"/>
  <p:tag name="KSO_WM_UNIT_TEXT_FILL_TYPE" val="1"/>
</p:tagLst>
</file>

<file path=ppt/tags/tag272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78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79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TEXT_FILL_FORE_SCHEMECOLOR_INDEX_BRIGHTNESS" val="0.35"/>
  <p:tag name="KSO_WM_UNIT_TEXT_FILL_FORE_SCHEMECOLOR_INDEX" val="13"/>
  <p:tag name="KSO_WM_UNIT_TEXT_FILL_TYPE" val="1"/>
</p:tagLst>
</file>

<file path=ppt/tags/tag281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282.xml><?xml version="1.0" encoding="utf-8"?>
<p:tagLst xmlns:p="http://schemas.openxmlformats.org/presentationml/2006/main">
  <p:tag name="KSO_WM_UNIT_TEXT_FILL_FORE_SCHEMECOLOR_INDEX_BRIGHTNESS" val="0.35"/>
  <p:tag name="KSO_WM_UNIT_TEXT_FILL_FORE_SCHEMECOLOR_INDEX" val="13"/>
  <p:tag name="KSO_WM_UNIT_TEXT_FILL_TYPE" val="1"/>
</p:tagLst>
</file>

<file path=ppt/tags/tag283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284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</p:tagLst>
</file>

<file path=ppt/tags/tag285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86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87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8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89.xml><?xml version="1.0" encoding="utf-8"?>
<p:tagLst xmlns:p="http://schemas.openxmlformats.org/presentationml/2006/main">
  <p:tag name="KSO_WM_UNIT_TEXT_FORE_SCHEMECOLOR_INDEX_BRIGHTNESS" val="0"/>
  <p:tag name="KSO_WM_UNIT_TEXT_FORE_SCHEMECOLOR_INDEX" val="14"/>
  <p:tag name="KSO_WM_UNIT_TEXT_LINE_FILL_TYPE" val="2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UNIT_TEXT_FORE_SCHEMECOLOR_INDEX_BRIGHTNESS" val="0"/>
  <p:tag name="KSO_WM_UNIT_TEXT_FORE_SCHEMECOLOR_INDEX" val="14"/>
  <p:tag name="KSO_WM_UNIT_TEXT_LINE_FILL_TYPE" val="2"/>
</p:tagLst>
</file>

<file path=ppt/tags/tag29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9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9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KSO_WM_SPECIAL_SOURCE" val="bdnull"/>
</p:tagLst>
</file>

<file path=ppt/tags/tag30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PA" val="v5.1.1"/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PA" val="v5.1.0"/>
  <p:tag name="KSO_WM_BEAUTIFY_FLAG" val=""/>
</p:tagLst>
</file>

<file path=ppt/tags/tag308.xml><?xml version="1.0" encoding="utf-8"?>
<p:tagLst xmlns:p="http://schemas.openxmlformats.org/presentationml/2006/main">
  <p:tag name="PA" val="v5.1.0"/>
  <p:tag name="KSO_WM_BEAUTIFY_FLAG" val="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31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1_BRIGHTNESS" val="0"/>
  <p:tag name="KSO_WM_UNIT_FILL_FORE_SCHEMECOLOR_INDEX_1" val="5"/>
  <p:tag name="KSO_WM_UNIT_FILL_FORE_SCHEMECOLOR_INDEX_1_POS" val="0.47"/>
  <p:tag name="KSO_WM_UNIT_FILL_FORE_SCHEMECOLOR_INDEX_1_TRANS" val="0"/>
  <p:tag name="KSO_WM_UNIT_FILL_FORE_SCHEMECOLOR_INDEX_2_BRIGHTNESS" val="0"/>
  <p:tag name="KSO_WM_UNIT_FILL_FORE_SCHEMECOLOR_INDEX_2" val="5"/>
  <p:tag name="KSO_WM_UNIT_FILL_FORE_SCHEMECOLOR_INDEX_2_POS" val="0.73"/>
  <p:tag name="KSO_WM_UNIT_FILL_FORE_SCHEMECOLOR_INDEX_2_TRANS" val="0.5"/>
  <p:tag name="KSO_WM_UNIT_FILL_FORE_SCHEMECOLOR_INDEX_3_BRIGHTNESS" val="0"/>
  <p:tag name="KSO_WM_UNIT_FILL_FORE_SCHEMECOLOR_INDEX_3" val="5"/>
  <p:tag name="KSO_WM_UNIT_FILL_FORE_SCHEMECOLOR_INDEX_3_POS" val="1"/>
  <p:tag name="KSO_WM_UNIT_FILL_FORE_SCHEMECOLOR_INDEX_3_TRANS" val="1"/>
  <p:tag name="KSO_WM_UNIT_FILL_GRADIENT_TYPE" val="0"/>
  <p:tag name="KSO_WM_UNIT_FILL_GRADIENT_ANGLE" val="180"/>
  <p:tag name="KSO_WM_UNIT_FILL_GRADIENT_DIRECTION" val="4"/>
  <p:tag name="KSO_WM_UNIT_FILL_TYPE" val="3"/>
</p:tagLst>
</file>

<file path=ppt/tags/tag316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17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18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19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21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14"/>
  <p:tag name="KSO_WM_UNIT_TEXT_FILL_TYPE" val="1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324.xml><?xml version="1.0" encoding="utf-8"?>
<p:tagLst xmlns:p="http://schemas.openxmlformats.org/presentationml/2006/main">
  <p:tag name="COMMONDATA" val="eyJoZGlkIjoiZjBmMWRjOTBlZTBiMjUwMDgxY2UyYzE5MjBiMzgzMWIifQ=="/>
  <p:tag name="commondata" val="eyJoZGlkIjoiOThkNTU4NWMxNDE3MzE0YTUzN2U3NWI4NzcxNjM3MTkifQ==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MiSans Bold"/>
        <a:cs typeface=""/>
      </a:majorFont>
      <a:minorFont>
        <a:latin typeface="Arial"/>
        <a:ea typeface="MiSans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主题​​">
  <a:themeElements>
    <a:clrScheme name="自定义 3">
      <a:dk1>
        <a:srgbClr val="000000"/>
      </a:dk1>
      <a:lt1>
        <a:srgbClr val="FFFFFF"/>
      </a:lt1>
      <a:dk2>
        <a:srgbClr val="861B15"/>
      </a:dk2>
      <a:lt2>
        <a:srgbClr val="FFFFFF"/>
      </a:lt2>
      <a:accent1>
        <a:srgbClr val="861B11"/>
      </a:accent1>
      <a:accent2>
        <a:srgbClr val="B53C27"/>
      </a:accent2>
      <a:accent3>
        <a:srgbClr val="C8644E"/>
      </a:accent3>
      <a:accent4>
        <a:srgbClr val="DC9B82"/>
      </a:accent4>
      <a:accent5>
        <a:srgbClr val="E5B39F"/>
      </a:accent5>
      <a:accent6>
        <a:srgbClr val="EFCEBE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MiSans Bold"/>
        <a:cs typeface=""/>
      </a:majorFont>
      <a:minorFont>
        <a:latin typeface="Arial"/>
        <a:ea typeface="MiSans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MiSans Bold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Sans Bold"/>
        <a:ea typeface=""/>
        <a:cs typeface=""/>
        <a:font script="Jpan" typeface="ＭＳ Ｐゴシック"/>
        <a:font script="Hang" typeface="맑은 고딕"/>
        <a:font script="Hans" typeface="MiSans Bold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MiSans Bold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Sans Bold"/>
        <a:ea typeface=""/>
        <a:cs typeface=""/>
        <a:font script="Jpan" typeface="ＭＳ Ｐゴシック"/>
        <a:font script="Hang" typeface="맑은 고딕"/>
        <a:font script="Hans" typeface="MiSans Bold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1618</Words>
  <Application>WPS 演示</Application>
  <PresentationFormat>宽屏</PresentationFormat>
  <Paragraphs>218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14</vt:i4>
      </vt:variant>
    </vt:vector>
  </HeadingPairs>
  <TitlesOfParts>
    <vt:vector size="45" baseType="lpstr">
      <vt:lpstr>Arial</vt:lpstr>
      <vt:lpstr>宋体</vt:lpstr>
      <vt:lpstr>Wingdings</vt:lpstr>
      <vt:lpstr>MiSans Bold</vt:lpstr>
      <vt:lpstr>Wingdings</vt:lpstr>
      <vt:lpstr>Note Script SemiBold</vt:lpstr>
      <vt:lpstr>苹方-简</vt:lpstr>
      <vt:lpstr>华康俪金黑W8</vt:lpstr>
      <vt:lpstr>华文仿宋</vt:lpstr>
      <vt:lpstr>思源宋体 CN</vt:lpstr>
      <vt:lpstr>Colonna MT</vt:lpstr>
      <vt:lpstr>微软雅黑</vt:lpstr>
      <vt:lpstr>方正风雅楷宋简体 Medium</vt:lpstr>
      <vt:lpstr>Broadway</vt:lpstr>
      <vt:lpstr>汉仪中黑KW</vt:lpstr>
      <vt:lpstr>汉仪雅酷黑 55W</vt:lpstr>
      <vt:lpstr>Bodoni MT Black</vt:lpstr>
      <vt:lpstr>Calibri Light</vt:lpstr>
      <vt:lpstr>微软雅黑 Light</vt:lpstr>
      <vt:lpstr>指尖隶书体</vt:lpstr>
      <vt:lpstr>汉仪旗黑</vt:lpstr>
      <vt:lpstr>Arial</vt:lpstr>
      <vt:lpstr>Source Han Sans CN Normal</vt:lpstr>
      <vt:lpstr>宋体</vt:lpstr>
      <vt:lpstr>Arial Unicode MS</vt:lpstr>
      <vt:lpstr>Helvetica Neue</vt:lpstr>
      <vt:lpstr>汉仪书宋二KW</vt:lpstr>
      <vt:lpstr>儷宋 Pro</vt:lpstr>
      <vt:lpstr>冬青黑体简体中文</vt:lpstr>
      <vt:lpstr>Office 主题​​</vt:lpstr>
      <vt:lpstr>3_Office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allenpandas</cp:lastModifiedBy>
  <cp:revision>5</cp:revision>
  <dcterms:created xsi:type="dcterms:W3CDTF">2024-09-29T13:01:52Z</dcterms:created>
  <dcterms:modified xsi:type="dcterms:W3CDTF">2024-09-29T13:01:52Z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2052-6.11.0.8885</vt:lpwstr>
  </property>
  <property fmtid="{D5CDD505-2E9C-101B-9397-08002B2CF9AE}" pid="3" name="ICV">
    <vt:lpwstr>36217F3B986B4FDB9C3DF8573C38C200_11</vt:lpwstr>
  </property>
</Properties>
</file>

<file path=docProps/thumbnail.jpeg>
</file>